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5" r:id="rId2"/>
    <p:sldId id="347" r:id="rId3"/>
    <p:sldId id="348" r:id="rId4"/>
    <p:sldId id="349" r:id="rId5"/>
    <p:sldId id="350" r:id="rId6"/>
    <p:sldId id="351" r:id="rId7"/>
    <p:sldId id="352" r:id="rId8"/>
    <p:sldId id="276" r:id="rId9"/>
    <p:sldId id="287" r:id="rId10"/>
    <p:sldId id="274" r:id="rId11"/>
    <p:sldId id="288" r:id="rId12"/>
    <p:sldId id="353" r:id="rId13"/>
    <p:sldId id="289" r:id="rId14"/>
    <p:sldId id="290" r:id="rId15"/>
    <p:sldId id="291" r:id="rId16"/>
    <p:sldId id="292" r:id="rId17"/>
    <p:sldId id="329" r:id="rId18"/>
    <p:sldId id="294" r:id="rId19"/>
    <p:sldId id="354" r:id="rId20"/>
    <p:sldId id="358" r:id="rId21"/>
    <p:sldId id="355" r:id="rId22"/>
    <p:sldId id="356" r:id="rId23"/>
    <p:sldId id="357" r:id="rId24"/>
    <p:sldId id="362" r:id="rId25"/>
    <p:sldId id="359" r:id="rId26"/>
    <p:sldId id="361" r:id="rId27"/>
    <p:sldId id="360" r:id="rId28"/>
    <p:sldId id="32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>
      <p:cViewPr varScale="1">
        <p:scale>
          <a:sx n="71" d="100"/>
          <a:sy n="71" d="100"/>
        </p:scale>
        <p:origin x="88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A3605-00DA-44CF-A9C4-7689BEBC8FC4}" type="datetimeFigureOut">
              <a:rPr lang="ru-RU" smtClean="0"/>
              <a:t>24.12.2018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1F8F1-1E8E-423E-B37F-2CBB0256BE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19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8DCB0B8-FC97-48EC-B536-3E591847237E}" type="slidenum">
              <a:rPr lang="ru-RU" altLang="ru-RU" sz="1200" b="0" i="0"/>
              <a:pPr algn="r" eaLnBrk="1" hangingPunct="1"/>
              <a:t>19</a:t>
            </a:fld>
            <a:endParaRPr lang="ru-RU" altLang="ru-RU" sz="1200" b="0" i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800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0A9CBF1-0804-4EC8-8292-A3573FF03158}" type="slidenum">
              <a:rPr lang="ru-RU" altLang="ru-RU" sz="1200" b="0" i="0"/>
              <a:pPr algn="r" eaLnBrk="1" hangingPunct="1"/>
              <a:t>20</a:t>
            </a:fld>
            <a:endParaRPr lang="ru-RU" altLang="ru-RU" sz="1200" b="0" i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409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D6AC705-E48A-4A8A-A3EF-22B8DD82EDCC}" type="slidenum">
              <a:rPr lang="ru-RU" altLang="ru-RU" sz="1200" b="0" i="0"/>
              <a:pPr algn="r" eaLnBrk="1" hangingPunct="1"/>
              <a:t>21</a:t>
            </a:fld>
            <a:endParaRPr lang="ru-RU" altLang="ru-RU" sz="1200" b="0" i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258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C5DBB9D-A75F-4230-9F8F-A8DDEDBB629D}" type="slidenum">
              <a:rPr lang="ru-RU" altLang="ru-RU" sz="1200" b="0" i="0"/>
              <a:pPr algn="r" eaLnBrk="1" hangingPunct="1"/>
              <a:t>22</a:t>
            </a:fld>
            <a:endParaRPr lang="ru-RU" altLang="ru-RU" sz="1200" b="0" i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407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EDDB30C-4579-44A7-8855-CF5A9C2A42F0}" type="slidenum">
              <a:rPr lang="ru-RU" altLang="ru-RU" sz="1200" b="0" i="0"/>
              <a:pPr algn="r" eaLnBrk="1" hangingPunct="1"/>
              <a:t>23</a:t>
            </a:fld>
            <a:endParaRPr lang="ru-RU" altLang="ru-RU" sz="1200" b="0" i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404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EDDB30C-4579-44A7-8855-CF5A9C2A42F0}" type="slidenum">
              <a:rPr lang="ru-RU" altLang="ru-RU" sz="1200" b="0" i="0"/>
              <a:pPr algn="r" eaLnBrk="1" hangingPunct="1"/>
              <a:t>24</a:t>
            </a:fld>
            <a:endParaRPr lang="ru-RU" altLang="ru-RU" sz="1200" b="0" i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295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E80813-9996-46E2-BB0E-712FF0BFF655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8441C0-02CD-4161-94FD-58DB97EDF07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981075"/>
            <a:ext cx="8229600" cy="4389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Т </a:t>
            </a:r>
            <a:r>
              <a:rPr lang="ru-RU" sz="8800" dirty="0" err="1" smtClean="0"/>
              <a:t>олкуйдаа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</a:t>
            </a:r>
            <a:r>
              <a:rPr lang="ru-RU" sz="8800" dirty="0" smtClean="0"/>
              <a:t> </a:t>
            </a:r>
            <a:r>
              <a:rPr lang="ru-RU" sz="8800" dirty="0" err="1" smtClean="0"/>
              <a:t>онньоо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</a:t>
            </a:r>
            <a:r>
              <a:rPr lang="ru-RU" sz="8800" dirty="0" smtClean="0"/>
              <a:t> </a:t>
            </a:r>
            <a:r>
              <a:rPr lang="ru-RU" sz="8800" dirty="0" err="1" smtClean="0"/>
              <a:t>ыай</a:t>
            </a:r>
            <a:endParaRPr lang="ru-RU" sz="8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88"/>
            <a:ext cx="8229600" cy="1143000"/>
          </a:xfrm>
        </p:spPr>
        <p:txBody>
          <a:bodyPr/>
          <a:lstStyle/>
          <a:p>
            <a:r>
              <a:rPr lang="sah-RU" sz="5400" dirty="0" smtClean="0">
                <a:latin typeface="Arial Unicode MS" pitchFamily="34" charset="-128"/>
              </a:rPr>
              <a:t>3 </a:t>
            </a:r>
            <a:r>
              <a:rPr lang="sah-RU" sz="5400" dirty="0">
                <a:latin typeface="Arial Unicode MS" pitchFamily="34" charset="-128"/>
              </a:rPr>
              <a:t>түһүмэх</a:t>
            </a:r>
            <a:endParaRPr lang="ru-RU" dirty="0">
              <a:latin typeface="Arial Unicode MS" pitchFamily="34" charset="-128"/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7338"/>
            <a:ext cx="8229600" cy="4530725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6000" dirty="0" err="1">
                <a:latin typeface="Arial Unicode MS" pitchFamily="34" charset="-128"/>
              </a:rPr>
              <a:t>Сомоҕо</a:t>
            </a:r>
            <a:r>
              <a:rPr lang="ru-RU" sz="6000" dirty="0">
                <a:latin typeface="Arial Unicode MS" pitchFamily="34" charset="-128"/>
              </a:rPr>
              <a:t> </a:t>
            </a:r>
            <a:r>
              <a:rPr lang="ru-RU" sz="6000" dirty="0" err="1">
                <a:latin typeface="Arial Unicode MS" pitchFamily="34" charset="-128"/>
              </a:rPr>
              <a:t>домох</a:t>
            </a:r>
            <a:r>
              <a:rPr lang="ru-RU" sz="6000" dirty="0">
                <a:latin typeface="Arial Unicode MS" pitchFamily="34" charset="-128"/>
              </a:rPr>
              <a:t> </a:t>
            </a:r>
            <a:r>
              <a:rPr lang="ru-RU" sz="6000" dirty="0" err="1">
                <a:latin typeface="Arial Unicode MS" pitchFamily="34" charset="-128"/>
              </a:rPr>
              <a:t>суолтатын</a:t>
            </a:r>
            <a:r>
              <a:rPr lang="ru-RU" sz="6000" dirty="0">
                <a:latin typeface="Arial Unicode MS" pitchFamily="34" charset="-128"/>
              </a:rPr>
              <a:t> </a:t>
            </a:r>
            <a:r>
              <a:rPr lang="ru-RU" sz="6000" dirty="0" err="1" smtClean="0">
                <a:latin typeface="Arial Unicode MS" pitchFamily="34" charset="-128"/>
              </a:rPr>
              <a:t>ыйыҥ</a:t>
            </a:r>
            <a:r>
              <a:rPr lang="ru-RU" sz="6000" dirty="0" smtClean="0">
                <a:latin typeface="Arial Unicode MS" pitchFamily="34" charset="-128"/>
              </a:rPr>
              <a:t>.</a:t>
            </a:r>
            <a:endParaRPr lang="ru-RU" sz="6000" dirty="0">
              <a:latin typeface="Arial Unicode MS" pitchFamily="34" charset="-128"/>
            </a:endParaRPr>
          </a:p>
          <a:p>
            <a:pPr marL="609600" indent="-609600">
              <a:buFont typeface="Wingdings" pitchFamily="2" charset="2"/>
              <a:buNone/>
            </a:pPr>
            <a:endParaRPr lang="ru-RU" dirty="0">
              <a:latin typeface="Arial Unicode MS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692150"/>
            <a:ext cx="4038600" cy="4433888"/>
          </a:xfrm>
        </p:spPr>
        <p:txBody>
          <a:bodyPr>
            <a:noAutofit/>
          </a:bodyPr>
          <a:lstStyle/>
          <a:p>
            <a:pPr marL="609600" indent="-609600"/>
            <a:r>
              <a:rPr lang="ru-RU" sz="2800" dirty="0">
                <a:latin typeface="Arial Unicode MS" pitchFamily="34" charset="-128"/>
              </a:rPr>
              <a:t>Ала </a:t>
            </a:r>
            <a:r>
              <a:rPr lang="ru-RU" sz="2800" dirty="0" err="1">
                <a:latin typeface="Arial Unicode MS" pitchFamily="34" charset="-128"/>
              </a:rPr>
              <a:t>кулуну</a:t>
            </a:r>
            <a:r>
              <a:rPr lang="ru-RU" sz="2800" dirty="0">
                <a:latin typeface="Arial Unicode MS" pitchFamily="34" charset="-128"/>
              </a:rPr>
              <a:t> </a:t>
            </a:r>
            <a:r>
              <a:rPr lang="ru-RU" sz="2800" dirty="0" err="1" smtClean="0">
                <a:latin typeface="Arial Unicode MS" pitchFamily="34" charset="-128"/>
              </a:rPr>
              <a:t>төрөппүт</a:t>
            </a:r>
            <a:endParaRPr lang="ru-RU" sz="2800" dirty="0" smtClean="0">
              <a:latin typeface="Arial Unicode MS" pitchFamily="34" charset="-128"/>
            </a:endParaRPr>
          </a:p>
          <a:p>
            <a:pPr marL="0" indent="0">
              <a:buNone/>
            </a:pPr>
            <a:endParaRPr lang="ru-RU" sz="2800" dirty="0">
              <a:latin typeface="Arial Unicode MS" pitchFamily="34" charset="-128"/>
            </a:endParaRPr>
          </a:p>
          <a:p>
            <a:pPr marL="609600" indent="-609600"/>
            <a:r>
              <a:rPr lang="ru-RU" sz="2800" dirty="0" err="1">
                <a:latin typeface="Arial Unicode MS" pitchFamily="34" charset="-128"/>
              </a:rPr>
              <a:t>Кыырт</a:t>
            </a:r>
            <a:r>
              <a:rPr lang="ru-RU" sz="2800" dirty="0">
                <a:latin typeface="Arial Unicode MS" pitchFamily="34" charset="-128"/>
              </a:rPr>
              <a:t> </a:t>
            </a:r>
            <a:r>
              <a:rPr lang="ru-RU" sz="2800" dirty="0" err="1">
                <a:latin typeface="Arial Unicode MS" pitchFamily="34" charset="-128"/>
              </a:rPr>
              <a:t>буолан</a:t>
            </a:r>
            <a:r>
              <a:rPr lang="ru-RU" sz="2800" dirty="0">
                <a:latin typeface="Arial Unicode MS" pitchFamily="34" charset="-128"/>
              </a:rPr>
              <a:t> </a:t>
            </a:r>
            <a:r>
              <a:rPr lang="ru-RU" sz="2800" dirty="0" err="1" smtClean="0">
                <a:latin typeface="Arial Unicode MS" pitchFamily="34" charset="-128"/>
              </a:rPr>
              <a:t>хаалла</a:t>
            </a:r>
            <a:r>
              <a:rPr lang="ru-RU" sz="2800" dirty="0" smtClean="0">
                <a:latin typeface="Arial Unicode MS" pitchFamily="34" charset="-128"/>
              </a:rPr>
              <a:t> </a:t>
            </a:r>
          </a:p>
          <a:p>
            <a:pPr marL="0" indent="0">
              <a:buNone/>
            </a:pPr>
            <a:r>
              <a:rPr lang="ru-RU" sz="2800" dirty="0" smtClean="0">
                <a:latin typeface="Arial Unicode MS" pitchFamily="34" charset="-128"/>
              </a:rPr>
              <a:t> </a:t>
            </a:r>
            <a:endParaRPr lang="ru-RU" sz="2800" dirty="0">
              <a:latin typeface="Arial Unicode MS" pitchFamily="34" charset="-128"/>
            </a:endParaRPr>
          </a:p>
          <a:p>
            <a:pPr marL="609600" indent="-609600"/>
            <a:r>
              <a:rPr lang="ru-RU" sz="2800" dirty="0" err="1">
                <a:latin typeface="Arial Unicode MS" pitchFamily="34" charset="-128"/>
              </a:rPr>
              <a:t>Тимэҕэ</a:t>
            </a:r>
            <a:r>
              <a:rPr lang="ru-RU" sz="2800" dirty="0">
                <a:latin typeface="Arial Unicode MS" pitchFamily="34" charset="-128"/>
              </a:rPr>
              <a:t> </a:t>
            </a:r>
            <a:r>
              <a:rPr lang="ru-RU" sz="2800" dirty="0" err="1">
                <a:latin typeface="Arial Unicode MS" pitchFamily="34" charset="-128"/>
              </a:rPr>
              <a:t>сөллүбүт</a:t>
            </a:r>
            <a:r>
              <a:rPr lang="ru-RU" sz="2800" dirty="0">
                <a:latin typeface="Arial Unicode MS" pitchFamily="34" charset="-128"/>
              </a:rPr>
              <a:t> </a:t>
            </a:r>
            <a:endParaRPr lang="ru-RU" sz="2800" dirty="0" smtClean="0">
              <a:latin typeface="Arial Unicode MS" pitchFamily="34" charset="-128"/>
            </a:endParaRPr>
          </a:p>
          <a:p>
            <a:pPr marL="609600" indent="-609600"/>
            <a:endParaRPr lang="sah-RU" sz="2800" dirty="0">
              <a:latin typeface="Arial Unicode MS" pitchFamily="34" charset="-128"/>
            </a:endParaRPr>
          </a:p>
          <a:p>
            <a:pPr marL="609600" indent="-609600"/>
            <a:r>
              <a:rPr lang="sah-RU" sz="2800" dirty="0" smtClean="0">
                <a:latin typeface="Arial Unicode MS" pitchFamily="34" charset="-128"/>
              </a:rPr>
              <a:t>Уоһа хараарбыт</a:t>
            </a:r>
          </a:p>
          <a:p>
            <a:pPr marL="609600" indent="-609600"/>
            <a:endParaRPr lang="sah-RU" sz="2800" dirty="0">
              <a:latin typeface="Arial Unicode MS" pitchFamily="34" charset="-128"/>
            </a:endParaRPr>
          </a:p>
          <a:p>
            <a:pPr marL="609600" indent="-609600"/>
            <a:r>
              <a:rPr lang="sah-RU" sz="2800" dirty="0" smtClean="0">
                <a:latin typeface="Arial Unicode MS" pitchFamily="34" charset="-128"/>
              </a:rPr>
              <a:t>Силин быһа ыйыстар</a:t>
            </a:r>
            <a:endParaRPr lang="ru-RU" sz="2800" dirty="0">
              <a:latin typeface="Arial Unicode MS" pitchFamily="34" charset="-128"/>
            </a:endParaRPr>
          </a:p>
          <a:p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5105400" y="692150"/>
            <a:ext cx="4038600" cy="4433888"/>
          </a:xfrm>
        </p:spPr>
        <p:txBody>
          <a:bodyPr>
            <a:noAutofit/>
          </a:bodyPr>
          <a:lstStyle/>
          <a:p>
            <a:r>
              <a:rPr lang="sah-RU" sz="3200" dirty="0" smtClean="0"/>
              <a:t>Айаҕа аһыллан кэпсээтэ-ипсээтэ</a:t>
            </a:r>
          </a:p>
          <a:p>
            <a:pPr marL="0" indent="0">
              <a:buNone/>
            </a:pPr>
            <a:endParaRPr lang="sah-RU" sz="3200" dirty="0" smtClean="0"/>
          </a:p>
          <a:p>
            <a:r>
              <a:rPr lang="sah-RU" sz="3200" dirty="0" smtClean="0"/>
              <a:t>Албыннаабыт</a:t>
            </a:r>
          </a:p>
          <a:p>
            <a:endParaRPr lang="sah-RU" sz="3200" dirty="0"/>
          </a:p>
          <a:p>
            <a:r>
              <a:rPr lang="sah-RU" sz="3200" dirty="0" smtClean="0"/>
              <a:t>Тоҥмут</a:t>
            </a:r>
          </a:p>
          <a:p>
            <a:endParaRPr lang="sah-RU" sz="3200" dirty="0"/>
          </a:p>
          <a:p>
            <a:r>
              <a:rPr lang="sah-RU" sz="3200" dirty="0" smtClean="0"/>
              <a:t>Иҥсэрэр</a:t>
            </a:r>
          </a:p>
          <a:p>
            <a:endParaRPr lang="sah-RU" sz="3200" dirty="0"/>
          </a:p>
          <a:p>
            <a:r>
              <a:rPr lang="sah-RU" sz="3200" dirty="0" smtClean="0"/>
              <a:t>Эдэригэр түспүт</a:t>
            </a:r>
            <a:endParaRPr lang="ru-RU" sz="32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843808" y="1124744"/>
            <a:ext cx="2088232" cy="27363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213425" y="2749445"/>
            <a:ext cx="1718615" cy="31998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635896" y="2749445"/>
            <a:ext cx="1296144" cy="21917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915816" y="4941168"/>
            <a:ext cx="2016224" cy="13681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213425" y="939328"/>
            <a:ext cx="1718615" cy="29217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5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4918" y="910857"/>
            <a:ext cx="8507288" cy="1008112"/>
          </a:xfrm>
        </p:spPr>
        <p:txBody>
          <a:bodyPr>
            <a:normAutofit fontScale="90000"/>
          </a:bodyPr>
          <a:lstStyle/>
          <a:p>
            <a:r>
              <a:rPr lang="sah-RU" sz="4800" dirty="0" smtClean="0">
                <a:latin typeface="Arial Unicode MS" pitchFamily="34" charset="-128"/>
              </a:rPr>
              <a:t> 4 түһүмэх. </a:t>
            </a:r>
            <a:br>
              <a:rPr lang="sah-RU" sz="4800" dirty="0" smtClean="0">
                <a:latin typeface="Arial Unicode MS" pitchFamily="34" charset="-128"/>
              </a:rPr>
            </a:br>
            <a:r>
              <a:rPr lang="sah-RU" sz="4800" dirty="0" smtClean="0">
                <a:latin typeface="Arial Unicode MS" pitchFamily="34" charset="-128"/>
              </a:rPr>
              <a:t>Киирии тыллары сахалыы суруйуҥ.</a:t>
            </a:r>
            <a:endParaRPr lang="ru-RU" sz="4000" dirty="0">
              <a:latin typeface="Arial Unicode MS" pitchFamily="34" charset="-128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4000" dirty="0" err="1" smtClean="0">
                <a:latin typeface="Arial Unicode MS" pitchFamily="34" charset="-128"/>
              </a:rPr>
              <a:t>Остуол</a:t>
            </a:r>
            <a:r>
              <a:rPr lang="ru-RU" sz="4000" dirty="0" smtClean="0">
                <a:latin typeface="Arial Unicode MS" pitchFamily="34" charset="-128"/>
              </a:rPr>
              <a:t> </a:t>
            </a:r>
            <a:endParaRPr lang="ru-RU" sz="4000" dirty="0">
              <a:latin typeface="Arial Unicode MS" pitchFamily="34" charset="-128"/>
            </a:endParaRPr>
          </a:p>
          <a:p>
            <a:pPr marL="609600" indent="-609600"/>
            <a:r>
              <a:rPr lang="ru-RU" sz="4000" dirty="0" err="1">
                <a:latin typeface="Arial Unicode MS" pitchFamily="34" charset="-128"/>
              </a:rPr>
              <a:t>К</a:t>
            </a:r>
            <a:r>
              <a:rPr lang="ru-RU" sz="4000" dirty="0" err="1" smtClean="0">
                <a:latin typeface="Arial Unicode MS" pitchFamily="34" charset="-128"/>
              </a:rPr>
              <a:t>ыраһыабай</a:t>
            </a:r>
            <a:r>
              <a:rPr lang="ru-RU" sz="4000" dirty="0" smtClean="0">
                <a:latin typeface="Arial Unicode MS" pitchFamily="34" charset="-128"/>
              </a:rPr>
              <a:t> </a:t>
            </a:r>
            <a:endParaRPr lang="ru-RU" sz="4000" dirty="0">
              <a:latin typeface="Arial Unicode MS" pitchFamily="34" charset="-128"/>
            </a:endParaRPr>
          </a:p>
          <a:p>
            <a:pPr marL="609600" indent="-609600"/>
            <a:r>
              <a:rPr lang="ru-RU" sz="4000" dirty="0" err="1">
                <a:latin typeface="Arial Unicode MS" pitchFamily="34" charset="-128"/>
              </a:rPr>
              <a:t>О</a:t>
            </a:r>
            <a:r>
              <a:rPr lang="ru-RU" sz="4000" dirty="0" err="1" smtClean="0">
                <a:latin typeface="Arial Unicode MS" pitchFamily="34" charset="-128"/>
              </a:rPr>
              <a:t>стуолба</a:t>
            </a:r>
            <a:r>
              <a:rPr lang="ru-RU" sz="4000" dirty="0" smtClean="0">
                <a:latin typeface="Arial Unicode MS" pitchFamily="34" charset="-128"/>
              </a:rPr>
              <a:t> </a:t>
            </a:r>
            <a:endParaRPr lang="ru-RU" sz="4000" dirty="0">
              <a:latin typeface="Arial Unicode MS" pitchFamily="34" charset="-128"/>
            </a:endParaRPr>
          </a:p>
          <a:p>
            <a:pPr marL="609600" indent="-609600"/>
            <a:r>
              <a:rPr lang="ru-RU" sz="4000" dirty="0" err="1">
                <a:latin typeface="Arial Unicode MS" pitchFamily="34" charset="-128"/>
              </a:rPr>
              <a:t>Б</a:t>
            </a:r>
            <a:r>
              <a:rPr lang="ru-RU" sz="4000" dirty="0" err="1" smtClean="0">
                <a:latin typeface="Arial Unicode MS" pitchFamily="34" charset="-128"/>
              </a:rPr>
              <a:t>иэрэк</a:t>
            </a:r>
            <a:r>
              <a:rPr lang="ru-RU" sz="4000" dirty="0" smtClean="0">
                <a:latin typeface="Arial Unicode MS" pitchFamily="34" charset="-128"/>
              </a:rPr>
              <a:t> </a:t>
            </a:r>
          </a:p>
          <a:p>
            <a:pPr marL="609600" indent="-609600"/>
            <a:r>
              <a:rPr lang="sah-RU" sz="4000" dirty="0" smtClean="0">
                <a:latin typeface="Arial Unicode MS" pitchFamily="34" charset="-128"/>
              </a:rPr>
              <a:t>Дьааһык</a:t>
            </a:r>
            <a:endParaRPr lang="ru-RU" sz="4000" dirty="0">
              <a:latin typeface="Arial Unicode MS" pitchFamily="34" charset="-128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sah-RU" sz="4000" dirty="0" smtClean="0"/>
              <a:t>Сандалы</a:t>
            </a:r>
            <a:endParaRPr lang="ru-RU" sz="4000" dirty="0"/>
          </a:p>
          <a:p>
            <a:r>
              <a:rPr lang="sah-RU" sz="4000" dirty="0" smtClean="0"/>
              <a:t>Кэрэ</a:t>
            </a:r>
          </a:p>
          <a:p>
            <a:r>
              <a:rPr lang="sah-RU" sz="4000" dirty="0" smtClean="0"/>
              <a:t>Баҕана</a:t>
            </a:r>
          </a:p>
          <a:p>
            <a:r>
              <a:rPr lang="sah-RU" sz="4000" dirty="0" smtClean="0"/>
              <a:t>Кытыл</a:t>
            </a:r>
          </a:p>
          <a:p>
            <a:r>
              <a:rPr lang="sah-RU" sz="4000" dirty="0" smtClean="0"/>
              <a:t>Хоппо </a:t>
            </a:r>
            <a:endParaRPr lang="sah-RU" sz="4000" dirty="0"/>
          </a:p>
        </p:txBody>
      </p:sp>
    </p:spTree>
    <p:extLst>
      <p:ext uri="{BB962C8B-B14F-4D97-AF65-F5344CB8AC3E}">
        <p14:creationId xmlns:p14="http://schemas.microsoft.com/office/powerpoint/2010/main" val="3529502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27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ah-RU" sz="4800" dirty="0" smtClean="0">
                <a:latin typeface="Arial Unicode MS" pitchFamily="34" charset="-128"/>
              </a:rPr>
              <a:t> </a:t>
            </a:r>
            <a:r>
              <a:rPr lang="sah-RU" sz="4800" dirty="0">
                <a:latin typeface="Arial Unicode MS" pitchFamily="34" charset="-128"/>
              </a:rPr>
              <a:t>5</a:t>
            </a:r>
            <a:r>
              <a:rPr lang="sah-RU" sz="4800" dirty="0" smtClean="0">
                <a:latin typeface="Arial Unicode MS" pitchFamily="34" charset="-128"/>
              </a:rPr>
              <a:t> түһүмэх.</a:t>
            </a:r>
            <a:br>
              <a:rPr lang="sah-RU" sz="4800" dirty="0" smtClean="0">
                <a:latin typeface="Arial Unicode MS" pitchFamily="34" charset="-128"/>
              </a:rPr>
            </a:br>
            <a:r>
              <a:rPr lang="ru-RU" sz="4000" dirty="0">
                <a:latin typeface="Arial Unicode MS" pitchFamily="34" charset="-128"/>
              </a:rPr>
              <a:t> </a:t>
            </a:r>
            <a:r>
              <a:rPr lang="ru-RU" sz="4000" dirty="0" err="1" smtClean="0">
                <a:latin typeface="Arial Unicode MS" pitchFamily="34" charset="-128"/>
              </a:rPr>
              <a:t>Сахалыы</a:t>
            </a:r>
            <a:r>
              <a:rPr lang="ru-RU" sz="4000" dirty="0" smtClean="0">
                <a:latin typeface="Arial Unicode MS" pitchFamily="34" charset="-128"/>
              </a:rPr>
              <a:t> </a:t>
            </a:r>
            <a:r>
              <a:rPr lang="ru-RU" sz="4000" dirty="0" err="1" smtClean="0">
                <a:latin typeface="Arial Unicode MS" pitchFamily="34" charset="-128"/>
              </a:rPr>
              <a:t>тыллары</a:t>
            </a:r>
            <a:r>
              <a:rPr lang="ru-RU" sz="4000" dirty="0" smtClean="0">
                <a:latin typeface="Arial Unicode MS" pitchFamily="34" charset="-128"/>
              </a:rPr>
              <a:t> </a:t>
            </a:r>
            <a:r>
              <a:rPr lang="ru-RU" sz="4000" dirty="0" err="1" smtClean="0">
                <a:latin typeface="Arial Unicode MS" pitchFamily="34" charset="-128"/>
              </a:rPr>
              <a:t>быһаарыҥ</a:t>
            </a:r>
            <a:r>
              <a:rPr lang="ru-RU" sz="4000" dirty="0" smtClean="0">
                <a:latin typeface="Arial Unicode MS" pitchFamily="34" charset="-128"/>
              </a:rPr>
              <a:t>.</a:t>
            </a:r>
            <a:r>
              <a:rPr lang="ru-RU" sz="4000" dirty="0">
                <a:latin typeface="Arial Unicode MS" pitchFamily="34" charset="-128"/>
              </a:rPr>
              <a:t/>
            </a:r>
            <a:br>
              <a:rPr lang="ru-RU" sz="4000" dirty="0">
                <a:latin typeface="Arial Unicode MS" pitchFamily="34" charset="-128"/>
              </a:rPr>
            </a:br>
            <a:endParaRPr lang="ru-RU" sz="4000" dirty="0"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1928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242088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sah-RU" sz="7200" dirty="0" smtClean="0">
                <a:solidFill>
                  <a:schemeClr val="tx1"/>
                </a:solidFill>
              </a:rPr>
              <a:t>Мэнэрийэр </a:t>
            </a:r>
            <a:endParaRPr lang="ru-RU" sz="22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50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5175" y="1989138"/>
            <a:ext cx="8378825" cy="2222500"/>
          </a:xfrm>
        </p:spPr>
        <p:txBody>
          <a:bodyPr>
            <a:normAutofit/>
          </a:bodyPr>
          <a:lstStyle/>
          <a:p>
            <a:pPr algn="ctr"/>
            <a:r>
              <a:rPr lang="sah-RU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</a:rPr>
              <a:t>Хаппар </a:t>
            </a:r>
            <a:endParaRPr lang="ru-RU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2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492375"/>
            <a:ext cx="7416800" cy="1944688"/>
          </a:xfrm>
        </p:spPr>
        <p:txBody>
          <a:bodyPr>
            <a:normAutofit/>
          </a:bodyPr>
          <a:lstStyle/>
          <a:p>
            <a:pPr algn="ctr"/>
            <a:r>
              <a:rPr lang="sah-RU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</a:rPr>
              <a:t>Сэмсэ </a:t>
            </a:r>
            <a:endParaRPr lang="ru-RU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5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тугуй</a:t>
            </a:r>
            <a:r>
              <a:rPr lang="ru-RU" dirty="0" smtClean="0"/>
              <a:t>?.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Чабычах</a:t>
            </a:r>
            <a:endParaRPr lang="ru-RU" sz="3600" dirty="0" smtClean="0"/>
          </a:p>
          <a:p>
            <a:r>
              <a:rPr lang="ru-RU" sz="3600" dirty="0" err="1" smtClean="0"/>
              <a:t>Матаарчах</a:t>
            </a:r>
            <a:endParaRPr lang="ru-RU" sz="3600" dirty="0" smtClean="0"/>
          </a:p>
          <a:p>
            <a:r>
              <a:rPr lang="ru-RU" sz="3600" dirty="0" err="1" smtClean="0"/>
              <a:t>Чаппараах</a:t>
            </a:r>
            <a:endParaRPr lang="ru-RU" sz="3600" dirty="0" smtClean="0"/>
          </a:p>
          <a:p>
            <a:r>
              <a:rPr lang="ru-RU" sz="3600" dirty="0" err="1" smtClean="0"/>
              <a:t>Кырыымпа</a:t>
            </a:r>
            <a:endParaRPr lang="ru-RU" sz="3600" dirty="0" smtClean="0"/>
          </a:p>
          <a:p>
            <a:r>
              <a:rPr lang="ru-RU" sz="3600" dirty="0" err="1" smtClean="0"/>
              <a:t>оҥоойук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Сылгы</a:t>
            </a:r>
            <a:r>
              <a:rPr lang="ru-RU" sz="3600" dirty="0" smtClean="0"/>
              <a:t> </a:t>
            </a:r>
            <a:r>
              <a:rPr lang="ru-RU" sz="3600" dirty="0" err="1" smtClean="0"/>
              <a:t>киэргэлэ</a:t>
            </a:r>
            <a:endParaRPr lang="ru-RU" sz="3600" dirty="0" smtClean="0"/>
          </a:p>
          <a:p>
            <a:r>
              <a:rPr lang="ru-RU" sz="3600" dirty="0" err="1" smtClean="0"/>
              <a:t>Отоннуур</a:t>
            </a:r>
            <a:r>
              <a:rPr lang="ru-RU" sz="3600" dirty="0" smtClean="0"/>
              <a:t> и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Арыы</a:t>
            </a:r>
            <a:r>
              <a:rPr lang="ru-RU" sz="3600" dirty="0" smtClean="0"/>
              <a:t> </a:t>
            </a:r>
            <a:r>
              <a:rPr lang="ru-RU" sz="3600" dirty="0" err="1" smtClean="0"/>
              <a:t>уурар</a:t>
            </a:r>
            <a:r>
              <a:rPr lang="ru-RU" sz="3600" dirty="0" smtClean="0"/>
              <a:t> и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Маллаах</a:t>
            </a:r>
            <a:r>
              <a:rPr lang="ru-RU" sz="3600" dirty="0" smtClean="0"/>
              <a:t> и</a:t>
            </a:r>
            <a:r>
              <a:rPr lang="en-US" sz="3600" dirty="0" smtClean="0"/>
              <a:t>h</a:t>
            </a:r>
            <a:r>
              <a:rPr lang="ru-RU" sz="3600" dirty="0" err="1" smtClean="0"/>
              <a:t>ит</a:t>
            </a:r>
            <a:endParaRPr lang="ru-RU" sz="3600" dirty="0" smtClean="0"/>
          </a:p>
          <a:p>
            <a:r>
              <a:rPr lang="ru-RU" sz="3600" dirty="0" err="1" smtClean="0"/>
              <a:t>Смычковай</a:t>
            </a:r>
            <a:r>
              <a:rPr lang="ru-RU" sz="3600" dirty="0" smtClean="0"/>
              <a:t> инструмент</a:t>
            </a:r>
            <a:endParaRPr lang="ru-RU" sz="3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3174197" y="3178967"/>
            <a:ext cx="2000264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347864" y="4365104"/>
            <a:ext cx="1471788" cy="9927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112953" y="2271696"/>
            <a:ext cx="1785950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99792" y="2246577"/>
            <a:ext cx="2086522" cy="10395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176167" y="2932386"/>
            <a:ext cx="1676823" cy="18216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45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8200" y="242093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sah-RU" sz="5400" dirty="0">
                <a:latin typeface="Arial Unicode MS" pitchFamily="34" charset="-128"/>
              </a:rPr>
              <a:t>5</a:t>
            </a:r>
            <a:r>
              <a:rPr lang="sah-RU" sz="5400" dirty="0" smtClean="0">
                <a:latin typeface="Arial Unicode MS" pitchFamily="34" charset="-128"/>
              </a:rPr>
              <a:t> </a:t>
            </a:r>
            <a:r>
              <a:rPr lang="sah-RU" sz="5400" dirty="0">
                <a:latin typeface="Arial Unicode MS" pitchFamily="34" charset="-128"/>
              </a:rPr>
              <a:t>түһүмэх.</a:t>
            </a:r>
            <a:r>
              <a:rPr lang="sah-RU" sz="5400" b="1" dirty="0" smtClean="0">
                <a:solidFill>
                  <a:srgbClr val="FF0000"/>
                </a:solidFill>
              </a:rPr>
              <a:t/>
            </a:r>
            <a:br>
              <a:rPr lang="sah-RU" sz="5400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99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106363" y="100013"/>
            <a:ext cx="8937625" cy="6669087"/>
            <a:chOff x="158" y="119"/>
            <a:chExt cx="5489" cy="4037"/>
          </a:xfrm>
        </p:grpSpPr>
        <p:sp>
          <p:nvSpPr>
            <p:cNvPr id="93187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188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189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3190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228600" y="381000"/>
            <a:ext cx="84788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таптыыр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алааһым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Чуораайытта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көппүт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сурук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бэлиэтин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</a:t>
            </a:r>
            <a:endParaRPr lang="ru-RU" altLang="ru-RU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992188" y="1341438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Тириэ.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468313" y="15573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28527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4076700"/>
            <a:ext cx="360362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57200" y="541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992188" y="2565400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Икки туочука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990600" y="3810000"/>
            <a:ext cx="7272338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Туочукалаах соппутуой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992188" y="5013325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Соппутуой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8458200" y="41148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8458200" y="28194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8458200" y="160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>
                <a:solidFill>
                  <a:srgbClr val="006600"/>
                </a:solidFill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8458200" y="53721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3204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172200"/>
            <a:ext cx="738188" cy="509588"/>
          </a:xfrm>
          <a:prstGeom prst="actionButtonForwardNex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</p:spTree>
    <p:extLst>
      <p:ext uri="{BB962C8B-B14F-4D97-AF65-F5344CB8AC3E}">
        <p14:creationId xmlns:p14="http://schemas.microsoft.com/office/powerpoint/2010/main" val="303426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ah-RU" sz="8000" dirty="0" smtClean="0"/>
              <a:t> </a:t>
            </a:r>
            <a:br>
              <a:rPr lang="sah-RU" sz="8000" dirty="0" smtClean="0"/>
            </a:br>
            <a:r>
              <a:rPr lang="sah-RU" sz="8000" dirty="0"/>
              <a:t/>
            </a:r>
            <a:br>
              <a:rPr lang="sah-RU" sz="8000" dirty="0"/>
            </a:br>
            <a:r>
              <a:rPr lang="sah-RU" sz="8000" dirty="0" smtClean="0"/>
              <a:t>1.Тылы таай</a:t>
            </a:r>
            <a:endParaRPr lang="ru-RU" sz="80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400" dirty="0" err="1"/>
              <a:t>а</a:t>
            </a:r>
            <a:r>
              <a:rPr lang="ru-RU" sz="4400" dirty="0" err="1" smtClean="0"/>
              <a:t>амсал</a:t>
            </a:r>
            <a:endParaRPr lang="ru-RU" sz="4400" dirty="0" smtClean="0"/>
          </a:p>
          <a:p>
            <a:r>
              <a:rPr lang="ru-RU" sz="4400" dirty="0"/>
              <a:t>с</a:t>
            </a:r>
            <a:r>
              <a:rPr lang="sah-RU" sz="4400" dirty="0" smtClean="0"/>
              <a:t>үмкө</a:t>
            </a:r>
          </a:p>
          <a:p>
            <a:r>
              <a:rPr lang="sah-RU" sz="4400" dirty="0" smtClean="0"/>
              <a:t>уокарт</a:t>
            </a:r>
          </a:p>
          <a:p>
            <a:endParaRPr lang="ru-RU" sz="44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/>
              <a:t>Алмаас</a:t>
            </a:r>
            <a:endParaRPr lang="ru-RU" sz="4800" dirty="0" smtClean="0"/>
          </a:p>
          <a:p>
            <a:r>
              <a:rPr lang="sah-RU" sz="4800" dirty="0" smtClean="0"/>
              <a:t>Көмүс</a:t>
            </a:r>
          </a:p>
          <a:p>
            <a:r>
              <a:rPr lang="sah-RU" sz="4800" dirty="0" smtClean="0"/>
              <a:t>Куорат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58791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106363" y="100013"/>
            <a:ext cx="8937625" cy="6669087"/>
            <a:chOff x="158" y="119"/>
            <a:chExt cx="5489" cy="4037"/>
          </a:xfrm>
        </p:grpSpPr>
        <p:sp>
          <p:nvSpPr>
            <p:cNvPr id="80899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900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901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902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331789" y="295256"/>
            <a:ext cx="84788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Элбэх</a:t>
            </a:r>
            <a:r>
              <a:rPr lang="ru-RU" alt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ахсаа</a:t>
            </a:r>
            <a:r>
              <a:rPr lang="sah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ҥҥа турар аат тылы уларытан этиитэ оҥор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Оттор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мастар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</a:t>
            </a:r>
            <a:r>
              <a:rPr lang="sah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ҥ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куйа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кырыарбыттар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992188" y="1341438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От-мас чоҥкуйа кырыарбыт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468313" y="15573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28527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4076700"/>
            <a:ext cx="360362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57200" y="541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992188" y="2565400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Оттор-мастар чоҥкуйа кырыарбыттар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990600" y="3810000"/>
            <a:ext cx="7272338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От-мас чоҥкуйа кырыарбыт</a:t>
            </a:r>
            <a:r>
              <a:rPr lang="ru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</a:t>
            </a: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992188" y="5013325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От-мастар чоҥкуйа кырыарбыттар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8458200" y="41148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8458200" y="28194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8458200" y="160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>
                <a:solidFill>
                  <a:srgbClr val="006600"/>
                </a:solidFill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8458200" y="53721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80916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172200"/>
            <a:ext cx="738188" cy="509588"/>
          </a:xfrm>
          <a:prstGeom prst="actionButtonForwardNex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</p:spTree>
    <p:extLst>
      <p:ext uri="{BB962C8B-B14F-4D97-AF65-F5344CB8AC3E}">
        <p14:creationId xmlns:p14="http://schemas.microsoft.com/office/powerpoint/2010/main" val="9018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106363" y="100013"/>
            <a:ext cx="8937625" cy="6669087"/>
            <a:chOff x="158" y="119"/>
            <a:chExt cx="5489" cy="4037"/>
          </a:xfrm>
        </p:grpSpPr>
        <p:sp>
          <p:nvSpPr>
            <p:cNvPr id="91139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140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141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1142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228600" y="381000"/>
            <a:ext cx="84788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Манна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табаҕы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тардыллыбат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биир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састааптаах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этии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арааһын</a:t>
            </a:r>
            <a:r>
              <a:rPr lang="ru-RU" alt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</a:t>
            </a:r>
            <a:endParaRPr lang="ru-RU" altLang="ru-RU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992188" y="1341438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Сирэйдэммэтэх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468313" y="15573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28527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4076700"/>
            <a:ext cx="360362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57200" y="541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992188" y="2565400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Ааттыыр этии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990600" y="3810000"/>
            <a:ext cx="7272338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Быһаарыылаах сирэйдэммит этии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992188" y="5013325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Быһаарыыта суох сирэйдэммит этии </a:t>
            </a: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8458200" y="41148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8458200" y="28194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8458200" y="160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>
                <a:solidFill>
                  <a:srgbClr val="006600"/>
                </a:solidFill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8458200" y="53721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1156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172200"/>
            <a:ext cx="738188" cy="509588"/>
          </a:xfrm>
          <a:prstGeom prst="actionButtonForwardNex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</p:spTree>
    <p:extLst>
      <p:ext uri="{BB962C8B-B14F-4D97-AF65-F5344CB8AC3E}">
        <p14:creationId xmlns:p14="http://schemas.microsoft.com/office/powerpoint/2010/main" val="5136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106363" y="100013"/>
            <a:ext cx="8937625" cy="6669087"/>
            <a:chOff x="158" y="119"/>
            <a:chExt cx="5489" cy="4037"/>
          </a:xfrm>
        </p:grpSpPr>
        <p:sp>
          <p:nvSpPr>
            <p:cNvPr id="89091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092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093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094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228600" y="381000"/>
            <a:ext cx="84788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Сайылык</a:t>
            </a:r>
            <a:r>
              <a:rPr lang="ru-RU" alt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оҕолорун</a:t>
            </a:r>
            <a:r>
              <a:rPr lang="ru-RU" alt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ситимин</a:t>
            </a:r>
            <a:r>
              <a:rPr lang="ru-RU" alt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</a:t>
            </a:r>
            <a:endParaRPr lang="ru-RU" altLang="ru-RU" sz="36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992188" y="1341438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Тардыы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468313" y="15573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28527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4076700"/>
            <a:ext cx="360362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57200" y="541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992188" y="2565400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Салайыы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990600" y="3810000"/>
            <a:ext cx="7272338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Сөпсөһүү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992188" y="5013325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Сыстыы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8458200" y="41148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8458200" y="28194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8458200" y="160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>
                <a:solidFill>
                  <a:srgbClr val="006600"/>
                </a:solidFill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8458200" y="53721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89108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172200"/>
            <a:ext cx="738188" cy="509588"/>
          </a:xfrm>
          <a:prstGeom prst="actionButtonForwardNex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</p:spTree>
    <p:extLst>
      <p:ext uri="{BB962C8B-B14F-4D97-AF65-F5344CB8AC3E}">
        <p14:creationId xmlns:p14="http://schemas.microsoft.com/office/powerpoint/2010/main" val="133078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106363" y="100013"/>
            <a:ext cx="8937625" cy="6669087"/>
            <a:chOff x="158" y="119"/>
            <a:chExt cx="5489" cy="4037"/>
          </a:xfrm>
        </p:grpSpPr>
        <p:sp>
          <p:nvSpPr>
            <p:cNvPr id="87043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044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045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046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228600" y="381000"/>
            <a:ext cx="84788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 </a:t>
            </a:r>
            <a:r>
              <a:rPr lang="ru-RU" alt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сырыттым</a:t>
            </a:r>
            <a:r>
              <a:rPr lang="ru-RU" altLang="ru-RU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ситимин</a:t>
            </a:r>
            <a:r>
              <a:rPr lang="ru-RU" altLang="ru-RU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арааһын</a:t>
            </a:r>
            <a:r>
              <a:rPr lang="ru-RU" altLang="ru-RU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</a:t>
            </a:r>
            <a:endParaRPr lang="ru-RU" alt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992188" y="1341438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Сөпсөһүү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468313" y="15573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28527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4076700"/>
            <a:ext cx="360362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57200" y="541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992188" y="2565400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Салайыы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990600" y="3810000"/>
            <a:ext cx="7272338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Тардыы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992188" y="5013325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Сыстыы ситимэ</a:t>
            </a:r>
            <a:r>
              <a:rPr lang="ru-RU" altLang="ru-RU" sz="1800" i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8458200" y="41148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8458200" y="28194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8458200" y="160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>
                <a:solidFill>
                  <a:srgbClr val="006600"/>
                </a:solidFill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8458200" y="53721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87060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172200"/>
            <a:ext cx="738188" cy="509588"/>
          </a:xfrm>
          <a:prstGeom prst="actionButtonForwardNex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</p:spTree>
    <p:extLst>
      <p:ext uri="{BB962C8B-B14F-4D97-AF65-F5344CB8AC3E}">
        <p14:creationId xmlns:p14="http://schemas.microsoft.com/office/powerpoint/2010/main" val="419880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106363" y="100013"/>
            <a:ext cx="8937625" cy="6669087"/>
            <a:chOff x="158" y="119"/>
            <a:chExt cx="5489" cy="4037"/>
          </a:xfrm>
        </p:grpSpPr>
        <p:sp>
          <p:nvSpPr>
            <p:cNvPr id="87043" name="Line 3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044" name="Line 4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045" name="Line 5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046" name="Line 6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228600" y="381000"/>
            <a:ext cx="84788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altLang="ru-RU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раас</a:t>
            </a:r>
            <a:r>
              <a:rPr lang="ru-RU" alt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халлаан</a:t>
            </a:r>
            <a:r>
              <a:rPr lang="ru-RU" altLang="ru-RU" sz="32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ситимин</a:t>
            </a:r>
            <a:r>
              <a:rPr lang="ru-RU" altLang="ru-RU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арааһын</a:t>
            </a:r>
            <a:r>
              <a:rPr lang="ru-RU" altLang="ru-RU" sz="32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быһаар</a:t>
            </a:r>
            <a:endParaRPr lang="ru-RU" altLang="ru-RU" sz="32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2" name="AutoShape 8"/>
          <p:cNvSpPr>
            <a:spLocks noChangeArrowheads="1"/>
          </p:cNvSpPr>
          <p:nvPr/>
        </p:nvSpPr>
        <p:spPr bwMode="auto">
          <a:xfrm>
            <a:off x="992188" y="1341438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Сөпсөһүү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3" name="Oval 9">
            <a:hlinkClick r:id="" action="ppaction://macro?name=Макрос10"/>
          </p:cNvPr>
          <p:cNvSpPr>
            <a:spLocks noChangeArrowheads="1"/>
          </p:cNvSpPr>
          <p:nvPr/>
        </p:nvSpPr>
        <p:spPr bwMode="auto">
          <a:xfrm>
            <a:off x="468313" y="15573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4" name="Oval 10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2852738"/>
            <a:ext cx="360362" cy="360362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5" name="Oval 11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68313" y="4076700"/>
            <a:ext cx="360362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6" name="Oval 12">
            <a:hlinkClick r:id="" action="ppaction://macro?name=Макрос2"/>
          </p:cNvPr>
          <p:cNvSpPr>
            <a:spLocks noChangeArrowheads="1"/>
          </p:cNvSpPr>
          <p:nvPr/>
        </p:nvSpPr>
        <p:spPr bwMode="auto">
          <a:xfrm>
            <a:off x="457200" y="541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  <p:sp>
        <p:nvSpPr>
          <p:cNvPr id="98317" name="AutoShape 13"/>
          <p:cNvSpPr>
            <a:spLocks noChangeArrowheads="1"/>
          </p:cNvSpPr>
          <p:nvPr/>
        </p:nvSpPr>
        <p:spPr bwMode="auto">
          <a:xfrm>
            <a:off x="992188" y="2565400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Салайыы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8" name="AutoShape 14"/>
          <p:cNvSpPr>
            <a:spLocks noChangeArrowheads="1"/>
          </p:cNvSpPr>
          <p:nvPr/>
        </p:nvSpPr>
        <p:spPr bwMode="auto">
          <a:xfrm>
            <a:off x="990600" y="3810000"/>
            <a:ext cx="7272338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ah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Тардыы ситимэ</a:t>
            </a:r>
            <a:endParaRPr lang="ru-RU" altLang="ru-RU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19" name="AutoShape 15"/>
          <p:cNvSpPr>
            <a:spLocks noChangeArrowheads="1"/>
          </p:cNvSpPr>
          <p:nvPr/>
        </p:nvSpPr>
        <p:spPr bwMode="auto">
          <a:xfrm>
            <a:off x="992188" y="5013325"/>
            <a:ext cx="7272337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5882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76200" cmpd="tri">
            <a:noFill/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Сыстыы ситимэ</a:t>
            </a:r>
            <a:r>
              <a:rPr lang="ru-RU" altLang="ru-RU" sz="1800" i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8321" name="Oval 17"/>
          <p:cNvSpPr>
            <a:spLocks noChangeArrowheads="1"/>
          </p:cNvSpPr>
          <p:nvPr/>
        </p:nvSpPr>
        <p:spPr bwMode="auto">
          <a:xfrm>
            <a:off x="8458200" y="41148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2" name="Oval 18"/>
          <p:cNvSpPr>
            <a:spLocks noChangeArrowheads="1"/>
          </p:cNvSpPr>
          <p:nvPr/>
        </p:nvSpPr>
        <p:spPr bwMode="auto">
          <a:xfrm>
            <a:off x="8458200" y="28194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98323" name="Oval 19"/>
          <p:cNvSpPr>
            <a:spLocks noChangeArrowheads="1"/>
          </p:cNvSpPr>
          <p:nvPr/>
        </p:nvSpPr>
        <p:spPr bwMode="auto">
          <a:xfrm>
            <a:off x="8458200" y="16002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 dirty="0">
                <a:solidFill>
                  <a:srgbClr val="006600"/>
                </a:solidFill>
              </a:rPr>
              <a:t>+</a:t>
            </a:r>
          </a:p>
        </p:txBody>
      </p:sp>
      <p:sp>
        <p:nvSpPr>
          <p:cNvPr id="98324" name="Oval 20"/>
          <p:cNvSpPr>
            <a:spLocks noChangeArrowheads="1"/>
          </p:cNvSpPr>
          <p:nvPr/>
        </p:nvSpPr>
        <p:spPr bwMode="auto">
          <a:xfrm>
            <a:off x="8458200" y="5372100"/>
            <a:ext cx="360363" cy="360363"/>
          </a:xfrm>
          <a:prstGeom prst="ellipse">
            <a:avLst/>
          </a:prstGeom>
          <a:solidFill>
            <a:schemeClr val="bg1"/>
          </a:solidFill>
          <a:ln w="762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i="0"/>
              <a:t>-</a:t>
            </a:r>
          </a:p>
        </p:txBody>
      </p:sp>
      <p:sp>
        <p:nvSpPr>
          <p:cNvPr id="87060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172200"/>
            <a:ext cx="738188" cy="509588"/>
          </a:xfrm>
          <a:prstGeom prst="actionButtonForwardNex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800" b="0" i="0"/>
          </a:p>
        </p:txBody>
      </p:sp>
    </p:spTree>
    <p:extLst>
      <p:ext uri="{BB962C8B-B14F-4D97-AF65-F5344CB8AC3E}">
        <p14:creationId xmlns:p14="http://schemas.microsoft.com/office/powerpoint/2010/main" val="15964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8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983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6"/>
                  </p:tgtEl>
                </p:cond>
              </p:nextCondLst>
            </p:seq>
          </p:childTnLst>
        </p:cTn>
      </p:par>
    </p:tnLst>
    <p:bldLst>
      <p:bldP spid="98321" grpId="0" animBg="1"/>
      <p:bldP spid="98321" grpId="1" animBg="1"/>
      <p:bldP spid="98322" grpId="0" animBg="1"/>
      <p:bldP spid="98322" grpId="1" animBg="1"/>
      <p:bldP spid="98323" grpId="0" animBg="1"/>
      <p:bldP spid="98323" grpId="1" animBg="1"/>
      <p:bldP spid="98324" grpId="0" animBg="1"/>
      <p:bldP spid="9832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ah-RU" dirty="0" smtClean="0"/>
              <a:t>Арыт хаар түһэн намылытар,арыт ардах түһэн тибиирэр.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ah-RU" sz="4800" b="1" dirty="0" smtClean="0"/>
              <a:t>Тэҥ кэмнээх</a:t>
            </a:r>
          </a:p>
          <a:p>
            <a:r>
              <a:rPr lang="sah-RU" sz="4800" b="1" dirty="0" smtClean="0"/>
              <a:t>Талар суолталаах</a:t>
            </a:r>
          </a:p>
          <a:p>
            <a:r>
              <a:rPr lang="sah-RU" sz="4800" b="1" dirty="0" smtClean="0"/>
              <a:t>Утуу –субуу суолталаах</a:t>
            </a:r>
          </a:p>
          <a:p>
            <a:r>
              <a:rPr lang="sah-RU" sz="4800" b="1" dirty="0" smtClean="0"/>
              <a:t>Утары суолталаах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0280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ah-RU" sz="3600" dirty="0" smtClean="0"/>
              <a:t>Кырдьык кимиэхэ да балыйтарбат, сырдык туохха да хаххалаппат, ньургун сүрэх туохтан да дьулайбат.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ah-RU" sz="5400" b="1" dirty="0"/>
              <a:t>Тэҥ кэмнээх</a:t>
            </a:r>
          </a:p>
          <a:p>
            <a:r>
              <a:rPr lang="sah-RU" sz="5400" b="1" dirty="0"/>
              <a:t>Талар суолталаах</a:t>
            </a:r>
          </a:p>
          <a:p>
            <a:r>
              <a:rPr lang="sah-RU" sz="5400" b="1" dirty="0"/>
              <a:t>Утуу –субуу суолталаах</a:t>
            </a:r>
          </a:p>
          <a:p>
            <a:r>
              <a:rPr lang="sah-RU" sz="5400" b="1" dirty="0"/>
              <a:t>Утары суолталаах</a:t>
            </a:r>
            <a:endParaRPr lang="ru-RU" sz="5400" b="1" dirty="0"/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0894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ah-RU" dirty="0" smtClean="0"/>
              <a:t>БХЭ тутаах уонна салаа чааһын булуҥ.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ah-RU" sz="3600" dirty="0" smtClean="0"/>
              <a:t>Атаҕын анныттан үгүрүө эмискэ көппүтүттэн, Коля улаханнык соһуйда.</a:t>
            </a:r>
          </a:p>
          <a:p>
            <a:r>
              <a:rPr lang="sah-RU" sz="3600" dirty="0" smtClean="0"/>
              <a:t>Ийэм, оҕото ыалдьар буолан, дьиэтигэр олорор.</a:t>
            </a:r>
          </a:p>
          <a:p>
            <a:r>
              <a:rPr lang="sah-RU" sz="3600" dirty="0" smtClean="0"/>
              <a:t>Быйыл оскуолаҕа техника куруһуога тэриллэн, элбэх оҕо тракторы, массыынаны сатаан ыытар буолла.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5404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5" y="620688"/>
            <a:ext cx="8878405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pplegamesiphone.com/images/159/37_result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3" b="30066"/>
          <a:stretch/>
        </p:blipFill>
        <p:spPr bwMode="auto">
          <a:xfrm>
            <a:off x="1691680" y="188640"/>
            <a:ext cx="554461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19872" y="5661248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ah-RU" sz="5400" dirty="0" smtClean="0"/>
              <a:t>АҤАР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3990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pplegamesiphone.com/images/159/15_res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0" b="31121"/>
          <a:stretch/>
        </p:blipFill>
        <p:spPr bwMode="auto">
          <a:xfrm>
            <a:off x="1907704" y="188640"/>
            <a:ext cx="5112568" cy="514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5733256"/>
            <a:ext cx="2986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3200" b="1" dirty="0" smtClean="0"/>
              <a:t>МИННЬИГЭС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3796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pplegamesiphone.com/images/159/19_res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t="7642" r="-2992" b="29954"/>
          <a:stretch/>
        </p:blipFill>
        <p:spPr bwMode="auto">
          <a:xfrm>
            <a:off x="1763688" y="692696"/>
            <a:ext cx="5760640" cy="46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6073" y="5661248"/>
            <a:ext cx="3175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4000" b="1" dirty="0" smtClean="0"/>
              <a:t>Ыһык, өйүө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17066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6073" y="5661248"/>
            <a:ext cx="16043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4000" b="1" dirty="0" smtClean="0"/>
              <a:t>ХОТУ</a:t>
            </a:r>
            <a:endParaRPr lang="ru-RU" sz="4000" b="1" dirty="0"/>
          </a:p>
        </p:txBody>
      </p:sp>
      <p:pic>
        <p:nvPicPr>
          <p:cNvPr id="5122" name="Picture 2" descr="https://applegamesiphone.com/images/159/66_res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0" b="31121"/>
          <a:stretch/>
        </p:blipFill>
        <p:spPr bwMode="auto">
          <a:xfrm>
            <a:off x="2123728" y="692696"/>
            <a:ext cx="4896544" cy="479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66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6073" y="5661248"/>
            <a:ext cx="20697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4000" b="1" dirty="0" smtClean="0"/>
              <a:t>КӨҤҮЛ</a:t>
            </a:r>
            <a:endParaRPr lang="ru-RU" sz="4000" b="1" dirty="0"/>
          </a:p>
        </p:txBody>
      </p:sp>
      <p:pic>
        <p:nvPicPr>
          <p:cNvPr id="4098" name="Picture 2" descr="https://applegamesiphone.com/images/159/88_res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" t="6720" r="-5439" b="29441"/>
          <a:stretch/>
        </p:blipFill>
        <p:spPr bwMode="auto">
          <a:xfrm>
            <a:off x="2195736" y="476672"/>
            <a:ext cx="4752528" cy="491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67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04850"/>
            <a:ext cx="8229600" cy="723900"/>
          </a:xfrm>
        </p:spPr>
        <p:txBody>
          <a:bodyPr>
            <a:normAutofit fontScale="90000"/>
          </a:bodyPr>
          <a:lstStyle/>
          <a:p>
            <a:r>
              <a:rPr lang="sah-RU" dirty="0" smtClean="0">
                <a:latin typeface="Arial Unicode MS" pitchFamily="34" charset="-128"/>
              </a:rPr>
              <a:t>  </a:t>
            </a:r>
            <a:r>
              <a:rPr lang="sah-RU" sz="6700" dirty="0" smtClean="0">
                <a:latin typeface="Arial Unicode MS" pitchFamily="34" charset="-128"/>
              </a:rPr>
              <a:t>2 түһүмэх</a:t>
            </a:r>
            <a:endParaRPr lang="ru-RU" sz="6700" dirty="0">
              <a:latin typeface="Arial Unicode MS" pitchFamily="34" charset="-128"/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00188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6600" dirty="0" smtClean="0">
              <a:latin typeface="Arial Unicode MS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6600" dirty="0" err="1" smtClean="0">
                <a:latin typeface="Arial Unicode MS" pitchFamily="34" charset="-128"/>
              </a:rPr>
              <a:t>Өс</a:t>
            </a:r>
            <a:r>
              <a:rPr lang="ru-RU" sz="6600" dirty="0" smtClean="0">
                <a:latin typeface="Arial Unicode MS" pitchFamily="34" charset="-128"/>
              </a:rPr>
              <a:t> </a:t>
            </a:r>
            <a:r>
              <a:rPr lang="ru-RU" sz="6600" dirty="0" err="1">
                <a:latin typeface="Arial Unicode MS" pitchFamily="34" charset="-128"/>
              </a:rPr>
              <a:t>хоһоонун</a:t>
            </a:r>
            <a:r>
              <a:rPr lang="ru-RU" sz="6600" dirty="0">
                <a:latin typeface="Arial Unicode MS" pitchFamily="34" charset="-128"/>
              </a:rPr>
              <a:t> </a:t>
            </a:r>
            <a:r>
              <a:rPr lang="ru-RU" sz="6600" dirty="0" err="1">
                <a:latin typeface="Arial Unicode MS" pitchFamily="34" charset="-128"/>
              </a:rPr>
              <a:t>ситэр</a:t>
            </a:r>
            <a:r>
              <a:rPr lang="ru-RU" sz="6600" dirty="0">
                <a:latin typeface="Arial Unicode MS" pitchFamily="34" charset="-128"/>
              </a:rPr>
              <a:t>.</a:t>
            </a:r>
          </a:p>
          <a:p>
            <a:pPr>
              <a:lnSpc>
                <a:spcPct val="90000"/>
              </a:lnSpc>
            </a:pPr>
            <a:endParaRPr lang="ru-RU" sz="6600" dirty="0"/>
          </a:p>
          <a:p>
            <a:pPr>
              <a:lnSpc>
                <a:spcPct val="90000"/>
              </a:lnSpc>
            </a:pPr>
            <a:r>
              <a:rPr lang="ru-RU" dirty="0"/>
              <a:t>		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3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81050" y="692150"/>
            <a:ext cx="8362950" cy="57753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dirty="0" err="1"/>
              <a:t>Сылдьыбыт</a:t>
            </a:r>
            <a:r>
              <a:rPr lang="ru-RU" sz="3600" dirty="0"/>
              <a:t> </a:t>
            </a:r>
            <a:r>
              <a:rPr lang="ru-RU" sz="3600" dirty="0" err="1"/>
              <a:t>сыыһы</a:t>
            </a:r>
            <a:r>
              <a:rPr lang="ru-RU" sz="3600" dirty="0"/>
              <a:t> </a:t>
            </a:r>
            <a:r>
              <a:rPr lang="ru-RU" sz="3600" dirty="0" err="1"/>
              <a:t>булар</a:t>
            </a:r>
            <a:r>
              <a:rPr lang="ru-RU" sz="3600" dirty="0"/>
              <a:t>,</a:t>
            </a:r>
            <a:r>
              <a:rPr lang="en-US" sz="3600" dirty="0"/>
              <a:t> </a:t>
            </a:r>
            <a:r>
              <a:rPr lang="sah-RU" sz="3600" dirty="0" smtClean="0"/>
              <a:t>көрдөөбүт</a:t>
            </a:r>
            <a:r>
              <a:rPr lang="ru-RU" sz="3600" dirty="0" smtClean="0"/>
              <a:t>... </a:t>
            </a:r>
            <a:r>
              <a:rPr lang="en-US" sz="3600" dirty="0"/>
              <a:t>				</a:t>
            </a:r>
            <a:endParaRPr lang="ru-RU" sz="3600" dirty="0"/>
          </a:p>
          <a:p>
            <a:pPr>
              <a:lnSpc>
                <a:spcPct val="90000"/>
              </a:lnSpc>
            </a:pPr>
            <a:r>
              <a:rPr lang="ru-RU" sz="3600" dirty="0" smtClean="0"/>
              <a:t>У</a:t>
            </a:r>
            <a:r>
              <a:rPr lang="sah-RU" sz="3600" dirty="0" smtClean="0"/>
              <a:t>ол оҕо төрөөтөҕүнэ</a:t>
            </a:r>
            <a:r>
              <a:rPr lang="ru-RU" sz="3600" dirty="0" smtClean="0"/>
              <a:t>...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3600" dirty="0"/>
              <a:t>			</a:t>
            </a:r>
          </a:p>
          <a:p>
            <a:pPr>
              <a:lnSpc>
                <a:spcPct val="90000"/>
              </a:lnSpc>
            </a:pPr>
            <a:r>
              <a:rPr lang="ru-RU" sz="3600" dirty="0" err="1" smtClean="0"/>
              <a:t>Ылар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илии</a:t>
            </a:r>
            <a:r>
              <a:rPr lang="ru-RU" sz="3600" dirty="0" smtClean="0"/>
              <a:t> </a:t>
            </a:r>
            <a:r>
              <a:rPr lang="ru-RU" sz="3600" dirty="0" err="1" smtClean="0"/>
              <a:t>билбэт</a:t>
            </a:r>
            <a:r>
              <a:rPr lang="ru-RU" sz="3600" dirty="0" smtClean="0"/>
              <a:t>,</a:t>
            </a:r>
            <a:r>
              <a:rPr lang="en-US" sz="3600" dirty="0" smtClean="0"/>
              <a:t> </a:t>
            </a:r>
            <a:r>
              <a:rPr lang="sah-RU" sz="3600" dirty="0" smtClean="0"/>
              <a:t>биэрэр </a:t>
            </a:r>
            <a:r>
              <a:rPr lang="ru-RU" sz="3600" dirty="0" smtClean="0"/>
              <a:t>...</a:t>
            </a:r>
          </a:p>
          <a:p>
            <a:pPr>
              <a:lnSpc>
                <a:spcPct val="90000"/>
              </a:lnSpc>
            </a:pPr>
            <a:endParaRPr lang="ru-RU" sz="3600" dirty="0"/>
          </a:p>
          <a:p>
            <a:pPr>
              <a:lnSpc>
                <a:spcPct val="90000"/>
              </a:lnSpc>
            </a:pPr>
            <a:r>
              <a:rPr lang="ru-RU" sz="3600" dirty="0" err="1" smtClean="0"/>
              <a:t>Киһи</a:t>
            </a:r>
            <a:r>
              <a:rPr lang="ru-RU" sz="3600" dirty="0" smtClean="0"/>
              <a:t> </a:t>
            </a:r>
            <a:r>
              <a:rPr lang="ru-RU" sz="3600" dirty="0" err="1" smtClean="0"/>
              <a:t>олоҕо</a:t>
            </a:r>
            <a:r>
              <a:rPr lang="ru-RU" sz="3600" dirty="0" smtClean="0"/>
              <a:t> </a:t>
            </a:r>
            <a:r>
              <a:rPr lang="ru-RU" sz="3600" dirty="0" err="1" smtClean="0"/>
              <a:t>түннүгүнэн</a:t>
            </a:r>
            <a:r>
              <a:rPr lang="ru-RU" sz="3600" dirty="0" smtClean="0"/>
              <a:t> </a:t>
            </a:r>
            <a:r>
              <a:rPr lang="ru-RU" sz="3600" dirty="0"/>
              <a:t>...	</a:t>
            </a:r>
            <a:endParaRPr lang="ru-RU" sz="3600" dirty="0" smtClean="0"/>
          </a:p>
          <a:p>
            <a:pPr>
              <a:lnSpc>
                <a:spcPct val="90000"/>
              </a:lnSpc>
            </a:pPr>
            <a:endParaRPr lang="sah-RU" sz="3600" dirty="0"/>
          </a:p>
          <a:p>
            <a:pPr>
              <a:lnSpc>
                <a:spcPct val="90000"/>
              </a:lnSpc>
            </a:pPr>
            <a:r>
              <a:rPr lang="sah-RU" sz="3600" dirty="0" smtClean="0"/>
              <a:t>Таһа таҥара табата, иһэ.....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523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579</TotalTime>
  <Words>330</Words>
  <Application>Microsoft Office PowerPoint</Application>
  <PresentationFormat>Экран (4:3)</PresentationFormat>
  <Paragraphs>147</Paragraphs>
  <Slides>28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 Unicode MS</vt:lpstr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Презентация PowerPoint</vt:lpstr>
      <vt:lpstr>   1.Тылы таай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2 түһүмэх</vt:lpstr>
      <vt:lpstr>Презентация PowerPoint</vt:lpstr>
      <vt:lpstr>3 түһүмэх</vt:lpstr>
      <vt:lpstr>Презентация PowerPoint</vt:lpstr>
      <vt:lpstr> 4 түһүмэх.  Киирии тыллары сахалыы суруйуҥ.</vt:lpstr>
      <vt:lpstr> 5 түһүмэх.  Сахалыы тыллары быһаарыҥ. </vt:lpstr>
      <vt:lpstr>Мэнэрийэр </vt:lpstr>
      <vt:lpstr>Хаппар </vt:lpstr>
      <vt:lpstr>Сэмсэ </vt:lpstr>
      <vt:lpstr>Бу тугуй?.  </vt:lpstr>
      <vt:lpstr>5 түһүмэх.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Арыт хаар түһэн намылытар,арыт ардах түһэн тибиирэр.</vt:lpstr>
      <vt:lpstr>Кырдьык кимиэхэ да балыйтарбат, сырдык туохха да хаххалаппат, ньургун сүрэх туохтан да дьулайбат.</vt:lpstr>
      <vt:lpstr>БХЭ тутаах уонна салаа чааһын булуҥ.</vt:lpstr>
      <vt:lpstr>Презентация PowerPoint</vt:lpstr>
    </vt:vector>
  </TitlesOfParts>
  <Company>Соттинская СОШ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Олунньу 13 кчнэ торообчт тыл, сурук-бичик кчнэ.</dc:title>
  <dc:creator>Ядрихинская Ирина Романовна</dc:creator>
  <cp:lastModifiedBy>Home</cp:lastModifiedBy>
  <cp:revision>69</cp:revision>
  <dcterms:created xsi:type="dcterms:W3CDTF">2011-02-16T07:06:03Z</dcterms:created>
  <dcterms:modified xsi:type="dcterms:W3CDTF">2018-12-24T00:05:40Z</dcterms:modified>
</cp:coreProperties>
</file>