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69" r:id="rId4"/>
    <p:sldId id="257" r:id="rId5"/>
    <p:sldId id="258" r:id="rId6"/>
    <p:sldId id="259" r:id="rId7"/>
    <p:sldId id="268" r:id="rId8"/>
    <p:sldId id="260" r:id="rId9"/>
    <p:sldId id="274" r:id="rId10"/>
    <p:sldId id="261" r:id="rId11"/>
    <p:sldId id="275" r:id="rId12"/>
    <p:sldId id="262" r:id="rId13"/>
    <p:sldId id="276" r:id="rId14"/>
    <p:sldId id="267" r:id="rId15"/>
    <p:sldId id="277" r:id="rId16"/>
    <p:sldId id="263" r:id="rId17"/>
    <p:sldId id="264" r:id="rId18"/>
    <p:sldId id="270" r:id="rId19"/>
    <p:sldId id="265" r:id="rId20"/>
    <p:sldId id="266" r:id="rId21"/>
    <p:sldId id="272" r:id="rId22"/>
    <p:sldId id="273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AF69E-D4DE-41D3-969B-CC0693D4B1C8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35704-D550-4A19-8934-BEBDC35F5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hyperlink" Target="http://upload.wikimedia.org/wikipedia/commons/8/8c/Coat_of_Arms_of_Aldan_rayon_(Yakutia)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upload.wikimedia.org/wikipedia/commons/8/8d/Coat_of_Arms_of_Megino-Kangalassky_rayon_(Yakutia).png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://upload.wikimedia.org/wikipedia/commons/1/10/Coat_of_Arms_of_Khangalassky_rayon_(Yakutia).p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upload.wikimedia.org/wikipedia/ru/1/13/Coat_of_arms_of_Oymyakon_ulus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hyperlink" Target="http://upload.wikimedia.org/wikipedia/commons/5/54/Coat_of_Arms_of_Ust-Aldansky_rayon_(Yakutia).pn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3714776"/>
          </a:xfrm>
        </p:spPr>
        <p:txBody>
          <a:bodyPr>
            <a:prstTxWarp prst="textCurveDown">
              <a:avLst/>
            </a:prstTxWarp>
            <a:noAutofit/>
          </a:bodyPr>
          <a:lstStyle/>
          <a:p>
            <a:pPr algn="l"/>
            <a:r>
              <a:rPr lang="ru-RU" sz="7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Толкуйдаа</a:t>
            </a:r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/>
            </a:r>
            <a:b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</a:br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sz="7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оонньоо</a:t>
            </a:r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/>
            </a:r>
            <a:b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</a:br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sz="7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кыай</a:t>
            </a:r>
            <a:endParaRPr lang="ru-RU" sz="7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3" name="Picture 4" descr="1267806325_roditely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4357694"/>
            <a:ext cx="12414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lam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714356"/>
            <a:ext cx="3749211" cy="52863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lam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214422"/>
            <a:ext cx="3749211" cy="5286388"/>
          </a:xfrm>
          <a:prstGeom prst="rect">
            <a:avLst/>
          </a:prstGeom>
        </p:spPr>
      </p:pic>
      <p:sp>
        <p:nvSpPr>
          <p:cNvPr id="4" name="Заголовок 6"/>
          <p:cNvSpPr txBox="1">
            <a:spLocks/>
          </p:cNvSpPr>
          <p:nvPr/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А.И.Софронов- 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Алампа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ytylib.narod.ru/photos/kula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714356"/>
            <a:ext cx="3252786" cy="414338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ytylib.narod.ru/photos/kula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428736"/>
            <a:ext cx="3786214" cy="4929198"/>
          </a:xfrm>
          <a:prstGeom prst="rect">
            <a:avLst/>
          </a:prstGeom>
          <a:noFill/>
        </p:spPr>
      </p:pic>
      <p:sp>
        <p:nvSpPr>
          <p:cNvPr id="3" name="Заголовок 6"/>
          <p:cNvSpPr txBox="1">
            <a:spLocks/>
          </p:cNvSpPr>
          <p:nvPr/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err="1" smtClean="0">
                <a:latin typeface="+mj-lt"/>
                <a:ea typeface="+mj-ea"/>
                <a:cs typeface="+mj-cs"/>
              </a:rPr>
              <a:t>С.Р.Кулачиков-Эллэй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-vfu.ru/upload/iblock/740/74072a44643a5b6d79d436ea04564a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285860"/>
            <a:ext cx="4143404" cy="530878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-vfu.ru/upload/iblock/740/74072a44643a5b6d79d436ea04564a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285860"/>
            <a:ext cx="4143404" cy="5308785"/>
          </a:xfrm>
          <a:prstGeom prst="rect">
            <a:avLst/>
          </a:prstGeom>
          <a:noFill/>
        </p:spPr>
      </p:pic>
      <p:sp>
        <p:nvSpPr>
          <p:cNvPr id="3" name="Заголовок 6"/>
          <p:cNvSpPr txBox="1">
            <a:spLocks/>
          </p:cNvSpPr>
          <p:nvPr/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В.С.Яковлев- </a:t>
            </a:r>
            <a:r>
              <a:rPr lang="ru-RU" sz="4400" dirty="0" err="1" smtClean="0">
                <a:latin typeface="+mj-lt"/>
                <a:ea typeface="+mj-ea"/>
                <a:cs typeface="+mj-cs"/>
              </a:rPr>
              <a:t>Далан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err="1" smtClean="0"/>
              <a:t>Суруйааччылар</a:t>
            </a:r>
            <a:r>
              <a:rPr lang="ru-RU" dirty="0" smtClean="0"/>
              <a:t> </a:t>
            </a:r>
            <a:r>
              <a:rPr lang="ru-RU" dirty="0" err="1" smtClean="0"/>
              <a:t>псевдонимнарын</a:t>
            </a:r>
            <a:r>
              <a:rPr lang="ru-RU" dirty="0" smtClean="0"/>
              <a:t> </a:t>
            </a:r>
            <a:r>
              <a:rPr lang="ru-RU" dirty="0" err="1" smtClean="0"/>
              <a:t>таай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Алексей Андреевич Иванов</a:t>
            </a:r>
          </a:p>
          <a:p>
            <a:r>
              <a:rPr lang="ru-RU" dirty="0" smtClean="0"/>
              <a:t>Сергей Степанович Васильев</a:t>
            </a:r>
          </a:p>
          <a:p>
            <a:r>
              <a:rPr lang="ru-RU" dirty="0" smtClean="0"/>
              <a:t>Алексей Елисеевич </a:t>
            </a:r>
            <a:r>
              <a:rPr lang="ru-RU" dirty="0" err="1" smtClean="0"/>
              <a:t>Кулаковскай</a:t>
            </a:r>
            <a:endParaRPr lang="ru-RU" dirty="0" smtClean="0"/>
          </a:p>
          <a:p>
            <a:r>
              <a:rPr lang="ru-RU" dirty="0" smtClean="0"/>
              <a:t>Платон Алексеевич Слепцов</a:t>
            </a:r>
          </a:p>
          <a:p>
            <a:r>
              <a:rPr lang="ru-RU" dirty="0" smtClean="0"/>
              <a:t>Гаврил Васильевич </a:t>
            </a:r>
            <a:r>
              <a:rPr lang="ru-RU" dirty="0" err="1" smtClean="0"/>
              <a:t>Баишев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Ойуунускай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Күндэ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Өксөкүүлээх Өлөксөй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Алтан</a:t>
            </a:r>
            <a:r>
              <a:rPr lang="ru-RU" dirty="0" smtClean="0"/>
              <a:t> </a:t>
            </a:r>
            <a:r>
              <a:rPr lang="ru-RU" dirty="0" err="1" smtClean="0"/>
              <a:t>Сарын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Борогонскай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71802" y="2214554"/>
            <a:ext cx="1714512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2714612" y="3571876"/>
            <a:ext cx="2714644" cy="14287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286116" y="3714752"/>
            <a:ext cx="1500198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2750331" y="2536025"/>
            <a:ext cx="2857520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214678" y="4714884"/>
            <a:ext cx="1571636" cy="9286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err="1" smtClean="0"/>
              <a:t>Улуус</a:t>
            </a:r>
            <a:r>
              <a:rPr lang="ru-RU" dirty="0" smtClean="0"/>
              <a:t> </a:t>
            </a:r>
            <a:r>
              <a:rPr lang="ru-RU" dirty="0" err="1" smtClean="0"/>
              <a:t>гербэтин</a:t>
            </a:r>
            <a:r>
              <a:rPr lang="ru-RU" dirty="0" smtClean="0"/>
              <a:t> </a:t>
            </a:r>
            <a:r>
              <a:rPr lang="ru-RU" dirty="0" err="1" smtClean="0"/>
              <a:t>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Хаҥалас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err="1" smtClean="0"/>
              <a:t>Мэҥэ Ханалас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Алдан</a:t>
            </a:r>
          </a:p>
          <a:p>
            <a:endParaRPr lang="ru-RU" dirty="0"/>
          </a:p>
        </p:txBody>
      </p:sp>
      <p:pic>
        <p:nvPicPr>
          <p:cNvPr id="6" name="Picture 5" descr="Файл:Coat of Arms of Aldan rayon (Yakutia).png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85728"/>
            <a:ext cx="180022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Файл:Coat of Arms of Khangalassky rayon (Yakutia)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4429132"/>
            <a:ext cx="2714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Файл:Coat of Arms of Megino-Kangalassky rayon (Yakutia).p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2285992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 стрелкой 10"/>
          <p:cNvCxnSpPr/>
          <p:nvPr/>
        </p:nvCxnSpPr>
        <p:spPr>
          <a:xfrm rot="16200000" flipH="1">
            <a:off x="2357422" y="2071678"/>
            <a:ext cx="3571900" cy="34290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928926" y="3214686"/>
            <a:ext cx="3357586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214546" y="1428736"/>
            <a:ext cx="4071966" cy="40005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>
            <a:normAutofit/>
          </a:bodyPr>
          <a:lstStyle/>
          <a:p>
            <a:r>
              <a:rPr lang="sah-RU" sz="4000" dirty="0" smtClean="0"/>
              <a:t>Уус Алдан</a:t>
            </a:r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err="1" smtClean="0"/>
              <a:t>Өймөкөөн</a:t>
            </a:r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/>
          </a:p>
        </p:txBody>
      </p:sp>
      <p:pic>
        <p:nvPicPr>
          <p:cNvPr id="6" name="Picture 6" descr="Файл:Coat of arms of Oymyakon ulu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786190"/>
            <a:ext cx="2214562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Файл:Coat of Arms of Ust-Aldansky rayon (Yakutia)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1357298"/>
            <a:ext cx="1928826" cy="1879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500430" y="4643446"/>
            <a:ext cx="221457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500430" y="1714488"/>
            <a:ext cx="2500330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Искусство </a:t>
            </a:r>
            <a:r>
              <a:rPr lang="ru-RU" dirty="0" err="1" smtClean="0"/>
              <a:t>эйгэтэ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Иван </a:t>
            </a:r>
            <a:r>
              <a:rPr lang="ru-RU" sz="3200" dirty="0" err="1" smtClean="0"/>
              <a:t>Шишигин</a:t>
            </a:r>
            <a:endParaRPr lang="ru-RU" sz="3200" dirty="0" smtClean="0"/>
          </a:p>
          <a:p>
            <a:r>
              <a:rPr lang="ru-RU" sz="3200" dirty="0" smtClean="0"/>
              <a:t>Игорь Егоров</a:t>
            </a:r>
          </a:p>
          <a:p>
            <a:r>
              <a:rPr lang="ru-RU" sz="3200" dirty="0" err="1" smtClean="0"/>
              <a:t>Айталина</a:t>
            </a:r>
            <a:r>
              <a:rPr lang="ru-RU" sz="3200" dirty="0" smtClean="0"/>
              <a:t> Адамова</a:t>
            </a:r>
          </a:p>
          <a:p>
            <a:r>
              <a:rPr lang="ru-RU" sz="3200" dirty="0" smtClean="0"/>
              <a:t>Наталья </a:t>
            </a:r>
            <a:r>
              <a:rPr lang="ru-RU" sz="3200" dirty="0" err="1" smtClean="0"/>
              <a:t>Посельская</a:t>
            </a:r>
            <a:endParaRPr lang="ru-RU" sz="3200" dirty="0" smtClean="0"/>
          </a:p>
          <a:p>
            <a:r>
              <a:rPr lang="ru-RU" sz="3200" dirty="0" smtClean="0"/>
              <a:t>Андрей </a:t>
            </a:r>
            <a:r>
              <a:rPr lang="ru-RU" sz="3600" dirty="0" err="1" smtClean="0"/>
              <a:t>Чикачев</a:t>
            </a:r>
            <a:endParaRPr lang="ru-RU" sz="3600" dirty="0" smtClean="0"/>
          </a:p>
          <a:p>
            <a:r>
              <a:rPr lang="ru-RU" sz="3200" dirty="0" smtClean="0"/>
              <a:t>Борис Неустроев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200" dirty="0" smtClean="0"/>
              <a:t>Эстрада </a:t>
            </a:r>
            <a:r>
              <a:rPr lang="ru-RU" sz="3200" dirty="0" err="1" smtClean="0"/>
              <a:t>ырыа</a:t>
            </a:r>
            <a:r>
              <a:rPr lang="en-US" sz="3200" dirty="0" smtClean="0"/>
              <a:t>h</a:t>
            </a:r>
            <a:r>
              <a:rPr lang="ru-RU" sz="3200" dirty="0" err="1" smtClean="0"/>
              <a:t>ыта</a:t>
            </a:r>
            <a:endParaRPr lang="ru-RU" sz="3200" dirty="0" smtClean="0"/>
          </a:p>
          <a:p>
            <a:r>
              <a:rPr lang="ru-RU" sz="3200" dirty="0" err="1" smtClean="0"/>
              <a:t>Мас</a:t>
            </a:r>
            <a:r>
              <a:rPr lang="ru-RU" sz="3200" dirty="0" smtClean="0"/>
              <a:t> </a:t>
            </a:r>
            <a:r>
              <a:rPr lang="ru-RU" sz="3200" dirty="0" err="1" smtClean="0"/>
              <a:t>уу</a:t>
            </a:r>
            <a:r>
              <a:rPr lang="en-US" sz="3200" dirty="0" smtClean="0"/>
              <a:t>h</a:t>
            </a:r>
            <a:r>
              <a:rPr lang="ru-RU" sz="3200" dirty="0" smtClean="0"/>
              <a:t>а</a:t>
            </a:r>
          </a:p>
          <a:p>
            <a:r>
              <a:rPr lang="ru-RU" sz="3200" dirty="0" smtClean="0"/>
              <a:t>балерина</a:t>
            </a:r>
          </a:p>
          <a:p>
            <a:r>
              <a:rPr lang="ru-RU" sz="3600" dirty="0" err="1" smtClean="0"/>
              <a:t>Хомусчут</a:t>
            </a:r>
            <a:endParaRPr lang="ru-RU" sz="3600" dirty="0" smtClean="0"/>
          </a:p>
          <a:p>
            <a:r>
              <a:rPr lang="ru-RU" sz="3200" dirty="0" smtClean="0"/>
              <a:t>Опера </a:t>
            </a:r>
            <a:r>
              <a:rPr lang="ru-RU" sz="3200" dirty="0" err="1" smtClean="0"/>
              <a:t>ырыа</a:t>
            </a:r>
            <a:r>
              <a:rPr lang="en-US" sz="3200" dirty="0" smtClean="0"/>
              <a:t>h</a:t>
            </a:r>
            <a:r>
              <a:rPr lang="ru-RU" sz="3200" dirty="0" err="1" smtClean="0"/>
              <a:t>ыта</a:t>
            </a:r>
            <a:endParaRPr lang="ru-RU" sz="3200" dirty="0" smtClean="0"/>
          </a:p>
          <a:p>
            <a:r>
              <a:rPr lang="ru-RU" sz="3200" dirty="0" err="1" smtClean="0"/>
              <a:t>Худуо</a:t>
            </a:r>
            <a:r>
              <a:rPr lang="en-US" sz="3200" dirty="0" smtClean="0"/>
              <a:t>h</a:t>
            </a:r>
            <a:r>
              <a:rPr lang="ru-RU" sz="3200" dirty="0" err="1" smtClean="0"/>
              <a:t>унньук</a:t>
            </a:r>
            <a:endParaRPr lang="ru-RU" sz="32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H="1">
            <a:off x="3428992" y="2214554"/>
            <a:ext cx="1643074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57620" y="4286256"/>
            <a:ext cx="928694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3178959" y="3250405"/>
            <a:ext cx="2428892" cy="9286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214810" y="3071810"/>
            <a:ext cx="785818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286116" y="1785926"/>
            <a:ext cx="1571636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3964777" y="3393281"/>
            <a:ext cx="1143008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Анаграмманы</a:t>
            </a:r>
            <a:r>
              <a:rPr lang="ru-RU" dirty="0" smtClean="0"/>
              <a:t>  </a:t>
            </a:r>
            <a:r>
              <a:rPr lang="ru-RU" dirty="0" err="1" smtClean="0"/>
              <a:t>таай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28596" y="1357298"/>
            <a:ext cx="8043890" cy="3143272"/>
          </a:xfrm>
        </p:spPr>
        <p:txBody>
          <a:bodyPr>
            <a:normAutofit fontScale="70000" lnSpcReduction="20000"/>
          </a:bodyPr>
          <a:lstStyle/>
          <a:p>
            <a:r>
              <a:rPr lang="ru-RU" sz="9600" dirty="0" smtClean="0"/>
              <a:t>ЫКДАРЛ</a:t>
            </a:r>
          </a:p>
          <a:p>
            <a:r>
              <a:rPr lang="ru-RU" sz="9600" dirty="0" smtClean="0"/>
              <a:t>А</a:t>
            </a:r>
            <a:r>
              <a:rPr lang="en-US" sz="9600" dirty="0" smtClean="0"/>
              <a:t>h</a:t>
            </a:r>
            <a:r>
              <a:rPr lang="ru-RU" sz="9600" dirty="0" smtClean="0"/>
              <a:t>СА5РА</a:t>
            </a:r>
          </a:p>
          <a:p>
            <a:r>
              <a:rPr lang="ru-RU" sz="9600" dirty="0" smtClean="0"/>
              <a:t>УСХУО</a:t>
            </a:r>
            <a:r>
              <a:rPr lang="en-US" sz="9600" dirty="0" smtClean="0"/>
              <a:t>h</a:t>
            </a:r>
            <a:endParaRPr lang="ru-RU" sz="9600" dirty="0" smtClean="0"/>
          </a:p>
          <a:p>
            <a:endParaRPr lang="ru-RU" sz="9600" dirty="0"/>
          </a:p>
        </p:txBody>
      </p:sp>
      <p:sp>
        <p:nvSpPr>
          <p:cNvPr id="4" name="TextBox 3"/>
          <p:cNvSpPr txBox="1"/>
          <p:nvPr/>
        </p:nvSpPr>
        <p:spPr>
          <a:xfrm>
            <a:off x="3143240" y="3571876"/>
            <a:ext cx="55007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600" dirty="0" err="1" smtClean="0"/>
              <a:t>кырдал</a:t>
            </a:r>
            <a:endParaRPr lang="ru-RU" sz="6600" dirty="0" smtClean="0"/>
          </a:p>
          <a:p>
            <a:pPr algn="r"/>
            <a:r>
              <a:rPr lang="ru-RU" sz="6600" dirty="0" err="1" smtClean="0"/>
              <a:t>са</a:t>
            </a:r>
            <a:r>
              <a:rPr lang="en-US" sz="6600" dirty="0" smtClean="0"/>
              <a:t>h</a:t>
            </a:r>
            <a:r>
              <a:rPr lang="ru-RU" sz="6600" dirty="0" smtClean="0"/>
              <a:t>ар5а</a:t>
            </a:r>
          </a:p>
          <a:p>
            <a:pPr algn="r"/>
            <a:r>
              <a:rPr lang="ru-RU" sz="6600" dirty="0" smtClean="0"/>
              <a:t>су</a:t>
            </a:r>
            <a:r>
              <a:rPr lang="en-US" sz="6600" dirty="0" smtClean="0"/>
              <a:t>h</a:t>
            </a:r>
            <a:r>
              <a:rPr lang="ru-RU" sz="6600" dirty="0" err="1" smtClean="0"/>
              <a:t>уох</a:t>
            </a:r>
            <a:endParaRPr lang="ru-RU" sz="6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err="1" smtClean="0"/>
              <a:t>Төрут култуура</a:t>
            </a:r>
            <a:r>
              <a:rPr lang="ru-RU" dirty="0" smtClean="0"/>
              <a:t>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Чабычах</a:t>
            </a:r>
            <a:endParaRPr lang="ru-RU" sz="3600" dirty="0" smtClean="0"/>
          </a:p>
          <a:p>
            <a:r>
              <a:rPr lang="ru-RU" sz="3600" dirty="0" err="1" smtClean="0"/>
              <a:t>Матаарчах</a:t>
            </a:r>
            <a:endParaRPr lang="ru-RU" sz="3600" dirty="0" smtClean="0"/>
          </a:p>
          <a:p>
            <a:r>
              <a:rPr lang="ru-RU" sz="3600" dirty="0" err="1" smtClean="0"/>
              <a:t>Чаппараах</a:t>
            </a:r>
            <a:endParaRPr lang="ru-RU" sz="3600" dirty="0" smtClean="0"/>
          </a:p>
          <a:p>
            <a:r>
              <a:rPr lang="ru-RU" sz="3600" dirty="0" err="1" smtClean="0"/>
              <a:t>Кырыымпа</a:t>
            </a:r>
            <a:endParaRPr lang="ru-RU" sz="3600" dirty="0" smtClean="0"/>
          </a:p>
          <a:p>
            <a:r>
              <a:rPr lang="ru-RU" sz="3600" dirty="0" err="1" smtClean="0"/>
              <a:t>оҥоойук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Сылгы</a:t>
            </a:r>
            <a:r>
              <a:rPr lang="ru-RU" sz="3600" dirty="0" smtClean="0"/>
              <a:t> </a:t>
            </a:r>
            <a:r>
              <a:rPr lang="ru-RU" sz="3600" dirty="0" err="1" smtClean="0"/>
              <a:t>киэргэлэ</a:t>
            </a:r>
            <a:endParaRPr lang="ru-RU" sz="3600" dirty="0" smtClean="0"/>
          </a:p>
          <a:p>
            <a:r>
              <a:rPr lang="ru-RU" sz="3600" dirty="0" err="1" smtClean="0"/>
              <a:t>Отоннуур</a:t>
            </a:r>
            <a:r>
              <a:rPr lang="ru-RU" sz="3600" dirty="0" smtClean="0"/>
              <a:t> и</a:t>
            </a:r>
            <a:r>
              <a:rPr lang="en-US" sz="3600" dirty="0" smtClean="0"/>
              <a:t>h</a:t>
            </a:r>
            <a:r>
              <a:rPr lang="ru-RU" sz="3600" dirty="0" err="1" smtClean="0"/>
              <a:t>ит</a:t>
            </a:r>
            <a:endParaRPr lang="ru-RU" sz="3600" dirty="0" smtClean="0"/>
          </a:p>
          <a:p>
            <a:r>
              <a:rPr lang="ru-RU" sz="3600" dirty="0" err="1" smtClean="0"/>
              <a:t>Арыы</a:t>
            </a:r>
            <a:r>
              <a:rPr lang="ru-RU" sz="3600" dirty="0" smtClean="0"/>
              <a:t> </a:t>
            </a:r>
            <a:r>
              <a:rPr lang="ru-RU" sz="3600" dirty="0" err="1" smtClean="0"/>
              <a:t>уурар</a:t>
            </a:r>
            <a:r>
              <a:rPr lang="ru-RU" sz="3600" dirty="0" smtClean="0"/>
              <a:t> и</a:t>
            </a:r>
            <a:r>
              <a:rPr lang="en-US" sz="3600" dirty="0" smtClean="0"/>
              <a:t>h</a:t>
            </a:r>
            <a:r>
              <a:rPr lang="ru-RU" sz="3600" dirty="0" err="1" smtClean="0"/>
              <a:t>ит</a:t>
            </a:r>
            <a:endParaRPr lang="ru-RU" sz="3600" dirty="0" smtClean="0"/>
          </a:p>
          <a:p>
            <a:r>
              <a:rPr lang="ru-RU" sz="3600" dirty="0" err="1" smtClean="0"/>
              <a:t>Маллаах</a:t>
            </a:r>
            <a:r>
              <a:rPr lang="ru-RU" sz="3600" dirty="0" smtClean="0"/>
              <a:t> и</a:t>
            </a:r>
            <a:r>
              <a:rPr lang="en-US" sz="3600" dirty="0" smtClean="0"/>
              <a:t>h</a:t>
            </a:r>
            <a:r>
              <a:rPr lang="ru-RU" sz="3600" dirty="0" err="1" smtClean="0"/>
              <a:t>ит</a:t>
            </a:r>
            <a:endParaRPr lang="ru-RU" sz="3600" dirty="0" smtClean="0"/>
          </a:p>
          <a:p>
            <a:r>
              <a:rPr lang="ru-RU" sz="3600" dirty="0" err="1" smtClean="0"/>
              <a:t>Смычковай</a:t>
            </a:r>
            <a:r>
              <a:rPr lang="ru-RU" sz="3600" dirty="0" smtClean="0"/>
              <a:t> инструмент</a:t>
            </a:r>
            <a:endParaRPr lang="ru-RU" sz="3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3178959" y="2964653"/>
            <a:ext cx="2000264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214678" y="4000504"/>
            <a:ext cx="1571636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071802" y="1928802"/>
            <a:ext cx="1785950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786050" y="2000240"/>
            <a:ext cx="2000264" cy="12858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143240" y="2571744"/>
            <a:ext cx="1643074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Саха и</a:t>
            </a:r>
            <a:r>
              <a:rPr lang="en-US" dirty="0" smtClean="0"/>
              <a:t>h</a:t>
            </a:r>
            <a:r>
              <a:rPr lang="ru-RU" dirty="0" err="1" smtClean="0"/>
              <a:t>итин</a:t>
            </a:r>
            <a:r>
              <a:rPr lang="ru-RU" dirty="0" smtClean="0"/>
              <a:t>, </a:t>
            </a:r>
            <a:r>
              <a:rPr lang="ru-RU" dirty="0" err="1" smtClean="0"/>
              <a:t>туттар</a:t>
            </a:r>
            <a:r>
              <a:rPr lang="ru-RU" dirty="0" smtClean="0"/>
              <a:t> </a:t>
            </a:r>
            <a:r>
              <a:rPr lang="ru-RU" dirty="0" err="1" smtClean="0"/>
              <a:t>тэрилин</a:t>
            </a:r>
            <a:r>
              <a:rPr lang="ru-RU" dirty="0" smtClean="0"/>
              <a:t> </a:t>
            </a:r>
            <a:r>
              <a:rPr lang="ru-RU" dirty="0" err="1" smtClean="0"/>
              <a:t>таай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саха</a:t>
            </a:r>
            <a:r>
              <a:rPr lang="ru-RU" dirty="0" smtClean="0"/>
              <a:t> </a:t>
            </a:r>
            <a:r>
              <a:rPr lang="ru-RU" dirty="0" err="1" smtClean="0"/>
              <a:t>остуолун</a:t>
            </a:r>
            <a:r>
              <a:rPr lang="ru-RU" dirty="0" smtClean="0"/>
              <a:t>, </a:t>
            </a:r>
            <a:r>
              <a:rPr lang="ru-RU" dirty="0" err="1" smtClean="0"/>
              <a:t>устуулун</a:t>
            </a:r>
            <a:r>
              <a:rPr lang="ru-RU" dirty="0" smtClean="0"/>
              <a:t> </a:t>
            </a:r>
            <a:r>
              <a:rPr lang="ru-RU" dirty="0" err="1" smtClean="0"/>
              <a:t>терут</a:t>
            </a:r>
            <a:r>
              <a:rPr lang="ru-RU" dirty="0" smtClean="0"/>
              <a:t> </a:t>
            </a:r>
            <a:r>
              <a:rPr lang="ru-RU" dirty="0" err="1" smtClean="0"/>
              <a:t>аата</a:t>
            </a:r>
            <a:r>
              <a:rPr lang="ru-RU" dirty="0" smtClean="0"/>
              <a:t>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1026" name="Picture 2" descr="E:\г._Якутск\P32923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Саха и</a:t>
            </a:r>
            <a:r>
              <a:rPr lang="en-US" dirty="0" smtClean="0"/>
              <a:t>h</a:t>
            </a:r>
            <a:r>
              <a:rPr lang="ru-RU" dirty="0" err="1" smtClean="0"/>
              <a:t>итин</a:t>
            </a:r>
            <a:r>
              <a:rPr lang="ru-RU" dirty="0" smtClean="0"/>
              <a:t>, </a:t>
            </a:r>
            <a:r>
              <a:rPr lang="ru-RU" dirty="0" err="1" smtClean="0"/>
              <a:t>туттар</a:t>
            </a:r>
            <a:r>
              <a:rPr lang="ru-RU" dirty="0" smtClean="0"/>
              <a:t> </a:t>
            </a:r>
            <a:r>
              <a:rPr lang="ru-RU" dirty="0" err="1" smtClean="0"/>
              <a:t>тэрилин</a:t>
            </a:r>
            <a:r>
              <a:rPr lang="ru-RU" dirty="0" smtClean="0"/>
              <a:t> </a:t>
            </a:r>
            <a:r>
              <a:rPr lang="ru-RU" dirty="0" err="1" smtClean="0"/>
              <a:t>таай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саха</a:t>
            </a:r>
            <a:r>
              <a:rPr lang="ru-RU" dirty="0" smtClean="0"/>
              <a:t> </a:t>
            </a:r>
            <a:r>
              <a:rPr lang="ru-RU" dirty="0" err="1" smtClean="0"/>
              <a:t>остуолун</a:t>
            </a:r>
            <a:r>
              <a:rPr lang="ru-RU" dirty="0" smtClean="0"/>
              <a:t>, </a:t>
            </a:r>
            <a:r>
              <a:rPr lang="ru-RU" dirty="0" err="1" smtClean="0"/>
              <a:t>устуулун</a:t>
            </a:r>
            <a:r>
              <a:rPr lang="ru-RU" dirty="0" smtClean="0"/>
              <a:t> </a:t>
            </a:r>
            <a:r>
              <a:rPr lang="ru-RU" dirty="0" err="1" smtClean="0"/>
              <a:t>төрут </a:t>
            </a:r>
            <a:r>
              <a:rPr lang="ru-RU" dirty="0" err="1" smtClean="0"/>
              <a:t>аата</a:t>
            </a:r>
            <a:r>
              <a:rPr lang="ru-RU" dirty="0" smtClean="0"/>
              <a:t>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Сандалы</a:t>
            </a:r>
          </a:p>
          <a:p>
            <a:pPr>
              <a:buNone/>
            </a:pPr>
            <a:r>
              <a:rPr lang="ru-RU" dirty="0" smtClean="0"/>
              <a:t>    талах </a:t>
            </a:r>
            <a:r>
              <a:rPr lang="ru-RU" dirty="0" err="1" smtClean="0"/>
              <a:t>олох</a:t>
            </a:r>
            <a:endParaRPr lang="ru-RU" dirty="0" smtClean="0"/>
          </a:p>
        </p:txBody>
      </p:sp>
      <p:pic>
        <p:nvPicPr>
          <p:cNvPr id="1026" name="Picture 2" descr="E:\г._Якутск\P32923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</a:t>
            </a:r>
            <a:r>
              <a:rPr lang="en-US" dirty="0" smtClean="0"/>
              <a:t>h</a:t>
            </a:r>
            <a:r>
              <a:rPr lang="ru-RU" dirty="0" err="1" smtClean="0"/>
              <a:t>уор</a:t>
            </a:r>
            <a:r>
              <a:rPr lang="ru-RU" dirty="0" smtClean="0"/>
              <a:t> </a:t>
            </a:r>
            <a:r>
              <a:rPr lang="ru-RU" dirty="0" err="1" smtClean="0"/>
              <a:t>аата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104" descr="8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2709672" cy="163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000372"/>
            <a:ext cx="2643184" cy="369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</a:t>
            </a:r>
            <a:r>
              <a:rPr lang="en-US" dirty="0" smtClean="0"/>
              <a:t>h</a:t>
            </a:r>
            <a:r>
              <a:rPr lang="ru-RU" dirty="0" err="1" smtClean="0"/>
              <a:t>уор</a:t>
            </a:r>
            <a:r>
              <a:rPr lang="ru-RU" dirty="0" smtClean="0"/>
              <a:t> </a:t>
            </a:r>
            <a:r>
              <a:rPr lang="ru-RU" dirty="0" err="1" smtClean="0"/>
              <a:t>аата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ru-RU" sz="4400" dirty="0" err="1" smtClean="0"/>
              <a:t>Ынах</a:t>
            </a:r>
            <a:r>
              <a:rPr lang="ru-RU" sz="4400" dirty="0" smtClean="0"/>
              <a:t> о</a:t>
            </a:r>
            <a:r>
              <a:rPr lang="en-US" sz="4400" dirty="0" smtClean="0"/>
              <a:t>h</a:t>
            </a:r>
            <a:r>
              <a:rPr lang="ru-RU" sz="4400" dirty="0" err="1" smtClean="0"/>
              <a:t>уор</a:t>
            </a:r>
            <a:endParaRPr lang="ru-RU" sz="4400" dirty="0"/>
          </a:p>
        </p:txBody>
      </p:sp>
      <p:pic>
        <p:nvPicPr>
          <p:cNvPr id="5" name="Рисунок 104" descr="8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2709672" cy="163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000372"/>
            <a:ext cx="2643184" cy="369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Кыыс</a:t>
            </a:r>
            <a:r>
              <a:rPr lang="ru-RU" dirty="0" smtClean="0"/>
              <a:t> </a:t>
            </a:r>
            <a:r>
              <a:rPr lang="ru-RU" dirty="0" err="1" smtClean="0"/>
              <a:t>бэргэ</a:t>
            </a:r>
            <a:r>
              <a:rPr lang="en-US" dirty="0" smtClean="0"/>
              <a:t>h</a:t>
            </a:r>
            <a:r>
              <a:rPr lang="ru-RU" dirty="0" err="1" smtClean="0"/>
              <a:t>этин</a:t>
            </a:r>
            <a:r>
              <a:rPr lang="ru-RU" dirty="0" smtClean="0"/>
              <a:t> </a:t>
            </a:r>
            <a:r>
              <a:rPr lang="ru-RU" dirty="0" err="1" smtClean="0"/>
              <a:t>аата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71678"/>
            <a:ext cx="3900486" cy="3643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Кыыс</a:t>
            </a:r>
            <a:r>
              <a:rPr lang="ru-RU" dirty="0" smtClean="0"/>
              <a:t> </a:t>
            </a:r>
            <a:r>
              <a:rPr lang="ru-RU" dirty="0" err="1" smtClean="0"/>
              <a:t>бэргэ</a:t>
            </a:r>
            <a:r>
              <a:rPr lang="en-US" dirty="0" smtClean="0"/>
              <a:t>h</a:t>
            </a:r>
            <a:r>
              <a:rPr lang="ru-RU" dirty="0" err="1" smtClean="0"/>
              <a:t>этин</a:t>
            </a:r>
            <a:r>
              <a:rPr lang="ru-RU" dirty="0" smtClean="0"/>
              <a:t> </a:t>
            </a:r>
            <a:r>
              <a:rPr lang="ru-RU" dirty="0" err="1" smtClean="0"/>
              <a:t>аата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4400" dirty="0" err="1" smtClean="0"/>
              <a:t>Дьабака</a:t>
            </a:r>
            <a:endParaRPr lang="ru-RU" sz="4400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71678"/>
            <a:ext cx="3900486" cy="3643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Туохха</a:t>
            </a:r>
            <a:r>
              <a:rPr lang="ru-RU" dirty="0" smtClean="0"/>
              <a:t> </a:t>
            </a:r>
            <a:r>
              <a:rPr lang="ru-RU" dirty="0" err="1" smtClean="0"/>
              <a:t>аналлаах</a:t>
            </a:r>
            <a:r>
              <a:rPr lang="ru-RU" dirty="0" smtClean="0"/>
              <a:t> и</a:t>
            </a:r>
            <a:r>
              <a:rPr lang="en-US" dirty="0" smtClean="0"/>
              <a:t>h</a:t>
            </a:r>
            <a:r>
              <a:rPr lang="ru-RU" dirty="0" err="1" smtClean="0"/>
              <a:t>итий</a:t>
            </a:r>
            <a:r>
              <a:rPr lang="ru-RU" dirty="0" smtClean="0"/>
              <a:t>, </a:t>
            </a:r>
            <a:r>
              <a:rPr lang="ru-RU" dirty="0" err="1" smtClean="0"/>
              <a:t>аата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465898"/>
            <a:ext cx="4038600" cy="2794567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Туохха</a:t>
            </a:r>
            <a:r>
              <a:rPr lang="ru-RU" dirty="0" smtClean="0"/>
              <a:t> </a:t>
            </a:r>
            <a:r>
              <a:rPr lang="ru-RU" dirty="0" err="1" smtClean="0"/>
              <a:t>аналлаах</a:t>
            </a:r>
            <a:r>
              <a:rPr lang="ru-RU" dirty="0" smtClean="0"/>
              <a:t> и</a:t>
            </a:r>
            <a:r>
              <a:rPr lang="en-US" dirty="0" smtClean="0"/>
              <a:t>h</a:t>
            </a:r>
            <a:r>
              <a:rPr lang="ru-RU" dirty="0" err="1" smtClean="0"/>
              <a:t>итий</a:t>
            </a:r>
            <a:r>
              <a:rPr lang="ru-RU" dirty="0" smtClean="0"/>
              <a:t>, </a:t>
            </a:r>
            <a:r>
              <a:rPr lang="ru-RU" dirty="0" err="1" smtClean="0"/>
              <a:t>аата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Көҥкөлөй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465898"/>
            <a:ext cx="4038600" cy="2794567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</a:t>
            </a:r>
            <a:r>
              <a:rPr lang="en-US" dirty="0" smtClean="0"/>
              <a:t>h</a:t>
            </a:r>
            <a:r>
              <a:rPr lang="ru-RU" dirty="0" err="1" smtClean="0"/>
              <a:t>ит</a:t>
            </a:r>
            <a:r>
              <a:rPr lang="ru-RU" dirty="0" smtClean="0"/>
              <a:t> </a:t>
            </a:r>
            <a:r>
              <a:rPr lang="ru-RU" dirty="0" err="1" smtClean="0"/>
              <a:t>аата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447494"/>
            <a:ext cx="4038600" cy="283137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Анаграмманы</a:t>
            </a:r>
            <a:r>
              <a:rPr lang="ru-RU" dirty="0" smtClean="0"/>
              <a:t> </a:t>
            </a:r>
            <a:r>
              <a:rPr lang="ru-RU" dirty="0" err="1" smtClean="0"/>
              <a:t>таай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8800" dirty="0" err="1" smtClean="0"/>
              <a:t>айсард</a:t>
            </a:r>
            <a:r>
              <a:rPr lang="ru-RU" sz="8800" dirty="0" smtClean="0"/>
              <a:t>  </a:t>
            </a:r>
            <a:r>
              <a:rPr lang="ru-RU" sz="8800" dirty="0" err="1" smtClean="0"/>
              <a:t>амсах</a:t>
            </a:r>
            <a:r>
              <a:rPr lang="ru-RU" sz="8800" dirty="0" smtClean="0"/>
              <a:t> </a:t>
            </a:r>
            <a:r>
              <a:rPr lang="ru-RU" sz="8800" dirty="0" err="1" smtClean="0"/>
              <a:t>ылта</a:t>
            </a:r>
            <a:r>
              <a:rPr lang="ru-RU" sz="8800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43240" y="3571876"/>
            <a:ext cx="55007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600" dirty="0" err="1" smtClean="0"/>
              <a:t>Сайдар</a:t>
            </a:r>
            <a:r>
              <a:rPr lang="ru-RU" sz="6600" dirty="0" smtClean="0"/>
              <a:t> </a:t>
            </a:r>
            <a:r>
              <a:rPr lang="ru-RU" sz="6600" dirty="0" err="1" smtClean="0"/>
              <a:t>сахам</a:t>
            </a:r>
            <a:r>
              <a:rPr lang="ru-RU" sz="6600" dirty="0" smtClean="0"/>
              <a:t> тыла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</a:t>
            </a:r>
            <a:r>
              <a:rPr lang="en-US" dirty="0" smtClean="0"/>
              <a:t>h</a:t>
            </a:r>
            <a:r>
              <a:rPr lang="ru-RU" dirty="0" err="1" smtClean="0"/>
              <a:t>ит</a:t>
            </a:r>
            <a:r>
              <a:rPr lang="ru-RU" dirty="0" smtClean="0"/>
              <a:t> </a:t>
            </a:r>
            <a:r>
              <a:rPr lang="ru-RU" dirty="0" err="1" smtClean="0"/>
              <a:t>аата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800" dirty="0" err="1" smtClean="0"/>
              <a:t>Матаарчах</a:t>
            </a:r>
            <a:endParaRPr lang="ru-RU" sz="4800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447494"/>
            <a:ext cx="4038600" cy="283137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Туохха</a:t>
            </a:r>
            <a:r>
              <a:rPr lang="ru-RU" dirty="0" smtClean="0"/>
              <a:t> </a:t>
            </a:r>
            <a:r>
              <a:rPr lang="ru-RU" dirty="0" err="1" smtClean="0"/>
              <a:t>аналлаах</a:t>
            </a:r>
            <a:r>
              <a:rPr lang="ru-RU" dirty="0" smtClean="0"/>
              <a:t> </a:t>
            </a:r>
            <a:r>
              <a:rPr lang="ru-RU" dirty="0" err="1" smtClean="0"/>
              <a:t>тэрилий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43050"/>
            <a:ext cx="4329114" cy="45005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Туохха</a:t>
            </a:r>
            <a:r>
              <a:rPr lang="ru-RU" dirty="0" smtClean="0"/>
              <a:t> </a:t>
            </a:r>
            <a:r>
              <a:rPr lang="ru-RU" dirty="0" err="1" smtClean="0"/>
              <a:t>аналлаах</a:t>
            </a:r>
            <a:r>
              <a:rPr lang="ru-RU" dirty="0" smtClean="0"/>
              <a:t> </a:t>
            </a:r>
            <a:r>
              <a:rPr lang="ru-RU" dirty="0" err="1" smtClean="0"/>
              <a:t>тэрилий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4300" dirty="0" err="1" smtClean="0"/>
              <a:t>Суоруна</a:t>
            </a:r>
            <a:r>
              <a:rPr lang="ru-RU" sz="4300" dirty="0" smtClean="0"/>
              <a:t> - </a:t>
            </a:r>
            <a:r>
              <a:rPr lang="ru-RU" sz="4300" dirty="0" err="1" smtClean="0"/>
              <a:t>бурдук</a:t>
            </a:r>
            <a:r>
              <a:rPr lang="ru-RU" sz="4300" dirty="0" smtClean="0"/>
              <a:t> </a:t>
            </a:r>
            <a:r>
              <a:rPr lang="ru-RU" sz="4300" dirty="0" err="1" smtClean="0"/>
              <a:t>эрийэр</a:t>
            </a:r>
            <a:r>
              <a:rPr lang="ru-RU" sz="4300" dirty="0" smtClean="0"/>
              <a:t> </a:t>
            </a:r>
            <a:r>
              <a:rPr lang="ru-RU" sz="4300" dirty="0" err="1" smtClean="0"/>
              <a:t>тэрил</a:t>
            </a:r>
            <a:endParaRPr lang="ru-RU" sz="4300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43050"/>
            <a:ext cx="4329114" cy="45005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643074"/>
          </a:xfrm>
        </p:spPr>
        <p:txBody>
          <a:bodyPr>
            <a:normAutofit/>
          </a:bodyPr>
          <a:lstStyle/>
          <a:p>
            <a:r>
              <a:rPr lang="ru-RU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МАХТАЛ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30511"/>
            <a:ext cx="8572560" cy="2918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28670"/>
            <a:ext cx="4038600" cy="5197493"/>
          </a:xfrm>
        </p:spPr>
        <p:txBody>
          <a:bodyPr/>
          <a:lstStyle/>
          <a:p>
            <a:r>
              <a:rPr lang="ru-RU" dirty="0" smtClean="0"/>
              <a:t>Доброе слово</a:t>
            </a:r>
          </a:p>
          <a:p>
            <a:r>
              <a:rPr lang="ru-RU" dirty="0" smtClean="0"/>
              <a:t>Доброе слово человеку-</a:t>
            </a:r>
          </a:p>
          <a:p>
            <a:r>
              <a:rPr lang="ru-RU" dirty="0" smtClean="0"/>
              <a:t>Не одежда красит человека-</a:t>
            </a:r>
          </a:p>
          <a:p>
            <a:r>
              <a:rPr lang="ru-RU" dirty="0" smtClean="0"/>
              <a:t>Давай вершить добро-</a:t>
            </a:r>
          </a:p>
          <a:p>
            <a:r>
              <a:rPr lang="ru-RU" dirty="0" smtClean="0"/>
              <a:t>Худо тому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28670"/>
            <a:ext cx="4281518" cy="5197493"/>
          </a:xfrm>
        </p:spPr>
        <p:txBody>
          <a:bodyPr/>
          <a:lstStyle/>
          <a:p>
            <a:r>
              <a:rPr lang="ru-RU" dirty="0" smtClean="0"/>
              <a:t>Кто добра не делает</a:t>
            </a:r>
          </a:p>
          <a:p>
            <a:pPr>
              <a:buNone/>
            </a:pPr>
            <a:r>
              <a:rPr lang="ru-RU" dirty="0" smtClean="0"/>
              <a:t>никому</a:t>
            </a:r>
          </a:p>
          <a:p>
            <a:r>
              <a:rPr lang="ru-RU" dirty="0" smtClean="0"/>
              <a:t>И кошке приятно</a:t>
            </a:r>
          </a:p>
          <a:p>
            <a:r>
              <a:rPr lang="ru-RU" dirty="0" smtClean="0"/>
              <a:t>Чтобы добро тебя</a:t>
            </a:r>
          </a:p>
          <a:p>
            <a:pPr>
              <a:buNone/>
            </a:pPr>
            <a:r>
              <a:rPr lang="ru-RU" dirty="0" smtClean="0"/>
              <a:t> нашло</a:t>
            </a:r>
          </a:p>
          <a:p>
            <a:r>
              <a:rPr lang="ru-RU" dirty="0" smtClean="0"/>
              <a:t>А его добрые дела</a:t>
            </a:r>
          </a:p>
          <a:p>
            <a:r>
              <a:rPr lang="ru-RU" dirty="0" smtClean="0"/>
              <a:t>Что дождь в засуху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85794"/>
            <a:ext cx="4038600" cy="5340369"/>
          </a:xfrm>
        </p:spPr>
        <p:txBody>
          <a:bodyPr>
            <a:normAutofit/>
          </a:bodyPr>
          <a:lstStyle/>
          <a:p>
            <a:r>
              <a:rPr lang="ru-RU" dirty="0" smtClean="0"/>
              <a:t>Доброе слово</a:t>
            </a:r>
          </a:p>
          <a:p>
            <a:r>
              <a:rPr lang="ru-RU" dirty="0" smtClean="0"/>
              <a:t>Доброе слово человеку-</a:t>
            </a:r>
          </a:p>
          <a:p>
            <a:r>
              <a:rPr lang="ru-RU" dirty="0" smtClean="0"/>
              <a:t>Не одежда красит человека-</a:t>
            </a:r>
          </a:p>
          <a:p>
            <a:r>
              <a:rPr lang="ru-RU" dirty="0" smtClean="0"/>
              <a:t>Давай вершить добро-</a:t>
            </a:r>
          </a:p>
          <a:p>
            <a:endParaRPr lang="ru-RU" dirty="0" smtClean="0"/>
          </a:p>
          <a:p>
            <a:r>
              <a:rPr lang="ru-RU" dirty="0" smtClean="0"/>
              <a:t>Худо тому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785794"/>
            <a:ext cx="4038600" cy="5340369"/>
          </a:xfrm>
        </p:spPr>
        <p:txBody>
          <a:bodyPr>
            <a:normAutofit/>
          </a:bodyPr>
          <a:lstStyle/>
          <a:p>
            <a:r>
              <a:rPr lang="ru-RU" dirty="0" smtClean="0"/>
              <a:t>И кошке приятно</a:t>
            </a:r>
          </a:p>
          <a:p>
            <a:r>
              <a:rPr lang="ru-RU" dirty="0" smtClean="0"/>
              <a:t>Что дождь в засуху</a:t>
            </a:r>
          </a:p>
          <a:p>
            <a:endParaRPr lang="ru-RU" dirty="0" smtClean="0"/>
          </a:p>
          <a:p>
            <a:r>
              <a:rPr lang="ru-RU" dirty="0" smtClean="0"/>
              <a:t>А его добрые дела</a:t>
            </a:r>
          </a:p>
          <a:p>
            <a:r>
              <a:rPr lang="ru-RU" dirty="0" smtClean="0"/>
              <a:t>Чтобы добро тебя</a:t>
            </a:r>
          </a:p>
          <a:p>
            <a:pPr>
              <a:buNone/>
            </a:pPr>
            <a:r>
              <a:rPr lang="ru-RU" dirty="0" smtClean="0"/>
              <a:t> нашло</a:t>
            </a:r>
          </a:p>
          <a:p>
            <a:endParaRPr lang="ru-RU" dirty="0" smtClean="0"/>
          </a:p>
          <a:p>
            <a:r>
              <a:rPr lang="ru-RU" dirty="0" smtClean="0"/>
              <a:t>Кто добра не делает</a:t>
            </a:r>
          </a:p>
          <a:p>
            <a:pPr>
              <a:buNone/>
            </a:pPr>
            <a:r>
              <a:rPr lang="ru-RU" dirty="0" smtClean="0"/>
              <a:t>никому</a:t>
            </a:r>
            <a:endParaRPr lang="ru-RU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Сомо5о </a:t>
            </a:r>
            <a:r>
              <a:rPr lang="ru-RU" dirty="0" err="1" smtClean="0"/>
              <a:t>домох</a:t>
            </a:r>
            <a:r>
              <a:rPr lang="ru-RU" dirty="0" smtClean="0"/>
              <a:t> </a:t>
            </a:r>
            <a:r>
              <a:rPr lang="ru-RU" dirty="0" err="1" smtClean="0"/>
              <a:t>суолтатын</a:t>
            </a:r>
            <a:r>
              <a:rPr lang="ru-RU" dirty="0" smtClean="0"/>
              <a:t> </a:t>
            </a:r>
            <a:r>
              <a:rPr lang="ru-RU" dirty="0" err="1" smtClean="0"/>
              <a:t>бул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600201"/>
            <a:ext cx="4281518" cy="3400435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Буут</a:t>
            </a:r>
            <a:r>
              <a:rPr lang="ru-RU" sz="3600" dirty="0" smtClean="0"/>
              <a:t> </a:t>
            </a:r>
            <a:r>
              <a:rPr lang="ru-RU" sz="3600" dirty="0" err="1" smtClean="0"/>
              <a:t>биэрдэ</a:t>
            </a:r>
            <a:endParaRPr lang="ru-RU" sz="3600" dirty="0" smtClean="0"/>
          </a:p>
          <a:p>
            <a:r>
              <a:rPr lang="ru-RU" sz="3600" dirty="0" smtClean="0"/>
              <a:t>Сир </a:t>
            </a:r>
            <a:r>
              <a:rPr lang="ru-RU" sz="3600" dirty="0" err="1" smtClean="0"/>
              <a:t>түннүгэ ки</a:t>
            </a:r>
            <a:r>
              <a:rPr lang="en-US" sz="3600" dirty="0" smtClean="0"/>
              <a:t>h</a:t>
            </a:r>
            <a:r>
              <a:rPr lang="ru-RU" sz="3600" dirty="0" smtClean="0"/>
              <a:t>и</a:t>
            </a:r>
            <a:endParaRPr lang="en-US" sz="3600" dirty="0" smtClean="0"/>
          </a:p>
          <a:p>
            <a:r>
              <a:rPr lang="ru-RU" sz="3600" dirty="0" smtClean="0"/>
              <a:t>Хара5ын </a:t>
            </a:r>
            <a:r>
              <a:rPr lang="ru-RU" sz="3600" dirty="0" err="1" smtClean="0"/>
              <a:t>уутунан</a:t>
            </a:r>
            <a:r>
              <a:rPr lang="ru-RU" sz="3600" dirty="0" smtClean="0"/>
              <a:t> </a:t>
            </a:r>
            <a:r>
              <a:rPr lang="ru-RU" sz="3600" dirty="0" err="1" smtClean="0"/>
              <a:t>суунар</a:t>
            </a:r>
            <a:endParaRPr lang="ru-RU" sz="3600" dirty="0" smtClean="0"/>
          </a:p>
          <a:p>
            <a:r>
              <a:rPr lang="ru-RU" sz="3600" dirty="0" err="1" smtClean="0"/>
              <a:t>Суола</a:t>
            </a:r>
            <a:r>
              <a:rPr lang="ru-RU" sz="3600" dirty="0" smtClean="0"/>
              <a:t> </a:t>
            </a:r>
            <a:r>
              <a:rPr lang="ru-RU" sz="3600" dirty="0" err="1" smtClean="0"/>
              <a:t>тоҥмут</a:t>
            </a:r>
            <a:endParaRPr lang="ru-RU" sz="3600" dirty="0" smtClean="0"/>
          </a:p>
          <a:p>
            <a:r>
              <a:rPr lang="ru-RU" sz="3600" dirty="0" smtClean="0"/>
              <a:t>Айа5ар ас </a:t>
            </a:r>
            <a:r>
              <a:rPr lang="ru-RU" sz="3600" dirty="0" err="1" smtClean="0"/>
              <a:t>киирбэт</a:t>
            </a:r>
            <a:endParaRPr lang="ru-RU" sz="36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143504" y="1928802"/>
            <a:ext cx="3752848" cy="2971807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Өйдөөх</a:t>
            </a:r>
            <a:endParaRPr lang="ru-RU" sz="3600" dirty="0" smtClean="0"/>
          </a:p>
          <a:p>
            <a:r>
              <a:rPr lang="ru-RU" sz="3600" dirty="0" err="1" smtClean="0"/>
              <a:t>Ытыыр</a:t>
            </a:r>
            <a:endParaRPr lang="ru-RU" sz="3600" dirty="0" smtClean="0"/>
          </a:p>
          <a:p>
            <a:r>
              <a:rPr lang="ru-RU" sz="3600" dirty="0" smtClean="0"/>
              <a:t>С</a:t>
            </a:r>
            <a:r>
              <a:rPr lang="sah-RU" sz="3600" dirty="0" smtClean="0"/>
              <a:t>ү</a:t>
            </a:r>
            <a:r>
              <a:rPr lang="ru-RU" sz="3600" smtClean="0"/>
              <a:t>ппүт</a:t>
            </a:r>
            <a:endParaRPr lang="ru-RU" sz="3600" dirty="0" smtClean="0"/>
          </a:p>
          <a:p>
            <a:r>
              <a:rPr lang="ru-RU" sz="3600" dirty="0" smtClean="0"/>
              <a:t>А</a:t>
            </a:r>
            <a:r>
              <a:rPr lang="en-US" sz="3600" dirty="0" smtClean="0"/>
              <a:t>h</a:t>
            </a:r>
            <a:r>
              <a:rPr lang="ru-RU" sz="3600" dirty="0" err="1" smtClean="0"/>
              <a:t>аабат</a:t>
            </a:r>
            <a:endParaRPr lang="ru-RU" sz="3600" dirty="0" smtClean="0"/>
          </a:p>
          <a:p>
            <a:r>
              <a:rPr lang="ru-RU" sz="3600" dirty="0" err="1" smtClean="0"/>
              <a:t>Куотта</a:t>
            </a:r>
            <a:endParaRPr lang="ru-RU" sz="36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H="1">
            <a:off x="2714612" y="2428868"/>
            <a:ext cx="2857520" cy="20002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071934" y="2285992"/>
            <a:ext cx="1214446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000496" y="2928934"/>
            <a:ext cx="1214446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357554" y="3571876"/>
            <a:ext cx="1785950" cy="9286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4286248" y="4214818"/>
            <a:ext cx="928694" cy="9286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Сомо5о </a:t>
            </a:r>
            <a:r>
              <a:rPr lang="ru-RU" dirty="0" err="1" smtClean="0"/>
              <a:t>домох</a:t>
            </a:r>
            <a:r>
              <a:rPr lang="ru-RU" dirty="0" smtClean="0"/>
              <a:t> </a:t>
            </a:r>
            <a:r>
              <a:rPr lang="ru-RU" dirty="0" err="1" smtClean="0"/>
              <a:t>суолтатын</a:t>
            </a:r>
            <a:r>
              <a:rPr lang="ru-RU" dirty="0" smtClean="0"/>
              <a:t> </a:t>
            </a:r>
            <a:r>
              <a:rPr lang="ru-RU" dirty="0" err="1" smtClean="0"/>
              <a:t>бул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Киҥэ холлор</a:t>
            </a:r>
            <a:endParaRPr lang="ru-RU" sz="3600" dirty="0" smtClean="0"/>
          </a:p>
          <a:p>
            <a:r>
              <a:rPr lang="ru-RU" sz="3600" dirty="0" err="1" smtClean="0"/>
              <a:t>Ыты</a:t>
            </a:r>
            <a:r>
              <a:rPr lang="en-US" sz="3600" dirty="0" smtClean="0"/>
              <a:t>h</a:t>
            </a:r>
            <a:r>
              <a:rPr lang="ru-RU" sz="3600" dirty="0" err="1" smtClean="0"/>
              <a:t>ын</a:t>
            </a:r>
            <a:r>
              <a:rPr lang="ru-RU" sz="3600" dirty="0" smtClean="0"/>
              <a:t> </a:t>
            </a:r>
            <a:r>
              <a:rPr lang="ru-RU" sz="3600" dirty="0" err="1" smtClean="0"/>
              <a:t>сотунна</a:t>
            </a:r>
            <a:endParaRPr lang="en-US" sz="3600" dirty="0" smtClean="0"/>
          </a:p>
          <a:p>
            <a:r>
              <a:rPr lang="ru-RU" sz="3600" dirty="0" err="1" smtClean="0"/>
              <a:t>Муо</a:t>
            </a:r>
            <a:r>
              <a:rPr lang="en-US" sz="3600" dirty="0" smtClean="0"/>
              <a:t>h</a:t>
            </a:r>
            <a:r>
              <a:rPr lang="ru-RU" sz="3600" dirty="0" smtClean="0"/>
              <a:t>а </a:t>
            </a:r>
            <a:r>
              <a:rPr lang="ru-RU" sz="3600" dirty="0" err="1" smtClean="0"/>
              <a:t>тостубут</a:t>
            </a:r>
            <a:endParaRPr lang="ru-RU" sz="3600" dirty="0" smtClean="0"/>
          </a:p>
          <a:p>
            <a:r>
              <a:rPr lang="ru-RU" sz="3600" dirty="0" err="1" smtClean="0"/>
              <a:t>Суор</a:t>
            </a:r>
            <a:r>
              <a:rPr lang="ru-RU" sz="3600" dirty="0" smtClean="0"/>
              <a:t> хара5ын </a:t>
            </a:r>
            <a:r>
              <a:rPr lang="ru-RU" sz="3600" dirty="0" err="1" smtClean="0"/>
              <a:t>сиэбит</a:t>
            </a:r>
            <a:r>
              <a:rPr lang="ru-RU" sz="3600" dirty="0" smtClean="0"/>
              <a:t> </a:t>
            </a:r>
            <a:r>
              <a:rPr lang="ru-RU" sz="3600" dirty="0" err="1" smtClean="0"/>
              <a:t>ки</a:t>
            </a:r>
            <a:r>
              <a:rPr lang="en-US" sz="3600" dirty="0" smtClean="0"/>
              <a:t>h</a:t>
            </a:r>
            <a:r>
              <a:rPr lang="ru-RU" sz="3600" dirty="0" smtClean="0"/>
              <a:t>и</a:t>
            </a:r>
          </a:p>
          <a:p>
            <a:r>
              <a:rPr lang="ru-RU" sz="3600" dirty="0" err="1" smtClean="0"/>
              <a:t>Сирэйэ</a:t>
            </a:r>
            <a:r>
              <a:rPr lang="ru-RU" sz="3600" dirty="0" smtClean="0"/>
              <a:t> </a:t>
            </a:r>
            <a:r>
              <a:rPr lang="ru-RU" sz="3600" dirty="0" err="1" smtClean="0"/>
              <a:t>сааппат</a:t>
            </a:r>
            <a:endParaRPr lang="ru-RU" sz="3600" dirty="0" smtClean="0"/>
          </a:p>
          <a:p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600" dirty="0" err="1" smtClean="0"/>
              <a:t>Туохтан</a:t>
            </a:r>
            <a:r>
              <a:rPr lang="ru-RU" sz="3600" dirty="0" smtClean="0"/>
              <a:t> </a:t>
            </a:r>
            <a:r>
              <a:rPr lang="ru-RU" sz="3600" dirty="0" err="1" smtClean="0"/>
              <a:t>эрэ</a:t>
            </a:r>
            <a:r>
              <a:rPr lang="ru-RU" sz="3600" dirty="0" smtClean="0"/>
              <a:t> </a:t>
            </a:r>
            <a:r>
              <a:rPr lang="ru-RU" sz="3600" dirty="0" err="1" smtClean="0"/>
              <a:t>матта</a:t>
            </a:r>
            <a:endParaRPr lang="ru-RU" sz="3600" dirty="0" smtClean="0"/>
          </a:p>
          <a:p>
            <a:r>
              <a:rPr lang="ru-RU" sz="3600" dirty="0" err="1" smtClean="0"/>
              <a:t>Кэ</a:t>
            </a:r>
            <a:r>
              <a:rPr lang="en-US" sz="3600" dirty="0" smtClean="0"/>
              <a:t>h</a:t>
            </a:r>
            <a:r>
              <a:rPr lang="ru-RU" sz="3600" dirty="0" err="1" smtClean="0"/>
              <a:t>эйбит</a:t>
            </a:r>
            <a:endParaRPr lang="ru-RU" sz="3600" dirty="0" smtClean="0"/>
          </a:p>
          <a:p>
            <a:r>
              <a:rPr lang="ru-RU" sz="3600" dirty="0" err="1" smtClean="0"/>
              <a:t>Эрдэ</a:t>
            </a:r>
            <a:r>
              <a:rPr lang="en-US" sz="3600" dirty="0" smtClean="0"/>
              <a:t>h</a:t>
            </a:r>
            <a:r>
              <a:rPr lang="ru-RU" sz="3600" dirty="0" err="1" smtClean="0"/>
              <a:t>ит</a:t>
            </a:r>
            <a:endParaRPr lang="ru-RU" sz="3600" dirty="0" smtClean="0"/>
          </a:p>
          <a:p>
            <a:r>
              <a:rPr lang="ru-RU" sz="3600" dirty="0" err="1" smtClean="0"/>
              <a:t>Кыбыстыбат</a:t>
            </a:r>
            <a:endParaRPr lang="ru-RU" sz="3600" dirty="0" smtClean="0"/>
          </a:p>
          <a:p>
            <a:r>
              <a:rPr lang="ru-RU" sz="3600" dirty="0" err="1" smtClean="0"/>
              <a:t>кыы</a:t>
            </a:r>
            <a:r>
              <a:rPr lang="en-US" sz="3600" dirty="0" smtClean="0"/>
              <a:t>h</a:t>
            </a:r>
            <a:r>
              <a:rPr lang="ru-RU" sz="3600" dirty="0" err="1" smtClean="0"/>
              <a:t>ырар</a:t>
            </a:r>
            <a:endParaRPr lang="ru-RU" sz="3600" dirty="0" smtClean="0"/>
          </a:p>
          <a:p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3714744" y="3929066"/>
            <a:ext cx="1428760" cy="10001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3036083" y="2393149"/>
            <a:ext cx="2357454" cy="17145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4250529" y="2035959"/>
            <a:ext cx="642942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000496" y="2571744"/>
            <a:ext cx="1000132" cy="8572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714744" y="3143248"/>
            <a:ext cx="1285884" cy="10715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Сомо5о </a:t>
            </a:r>
            <a:r>
              <a:rPr lang="ru-RU" dirty="0" err="1" smtClean="0"/>
              <a:t>домох</a:t>
            </a:r>
            <a:r>
              <a:rPr lang="ru-RU" dirty="0" smtClean="0"/>
              <a:t> </a:t>
            </a:r>
            <a:r>
              <a:rPr lang="ru-RU" dirty="0" err="1" smtClean="0"/>
              <a:t>суолтатын</a:t>
            </a:r>
            <a:r>
              <a:rPr lang="ru-RU" dirty="0" smtClean="0"/>
              <a:t> </a:t>
            </a:r>
            <a:r>
              <a:rPr lang="ru-RU" dirty="0" err="1" smtClean="0"/>
              <a:t>бул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3200" dirty="0" err="1" smtClean="0"/>
              <a:t>Быар</a:t>
            </a:r>
            <a:r>
              <a:rPr lang="ru-RU" sz="3200" dirty="0" smtClean="0"/>
              <a:t> </a:t>
            </a:r>
            <a:r>
              <a:rPr lang="ru-RU" sz="3200" dirty="0" err="1" smtClean="0"/>
              <a:t>куустан</a:t>
            </a:r>
            <a:r>
              <a:rPr lang="ru-RU" sz="3200" dirty="0" smtClean="0"/>
              <a:t> </a:t>
            </a:r>
            <a:r>
              <a:rPr lang="ru-RU" sz="3200" dirty="0" err="1" smtClean="0"/>
              <a:t>олорор</a:t>
            </a:r>
            <a:endParaRPr lang="ru-RU" sz="3200" dirty="0" smtClean="0"/>
          </a:p>
          <a:p>
            <a:r>
              <a:rPr lang="ru-RU" sz="3200" dirty="0" err="1" smtClean="0"/>
              <a:t>Быарын</a:t>
            </a:r>
            <a:r>
              <a:rPr lang="ru-RU" sz="3200" dirty="0" smtClean="0"/>
              <a:t> </a:t>
            </a:r>
            <a:r>
              <a:rPr lang="ru-RU" sz="3600" dirty="0" err="1" smtClean="0"/>
              <a:t>тарбанар</a:t>
            </a:r>
            <a:endParaRPr lang="ru-RU" sz="3600" dirty="0" smtClean="0"/>
          </a:p>
          <a:p>
            <a:r>
              <a:rPr lang="ru-RU" sz="3200" dirty="0" smtClean="0"/>
              <a:t>Хара5ын </a:t>
            </a:r>
            <a:r>
              <a:rPr lang="ru-RU" sz="3200" dirty="0" err="1" smtClean="0"/>
              <a:t>аалларар</a:t>
            </a:r>
            <a:endParaRPr lang="ru-RU" sz="3200" dirty="0" smtClean="0"/>
          </a:p>
          <a:p>
            <a:r>
              <a:rPr lang="ru-RU" sz="3200" dirty="0" err="1" smtClean="0"/>
              <a:t>Сирэйин</a:t>
            </a:r>
            <a:r>
              <a:rPr lang="ru-RU" sz="3200" dirty="0" smtClean="0"/>
              <a:t> </a:t>
            </a:r>
            <a:r>
              <a:rPr lang="ru-RU" sz="3200" dirty="0" err="1" smtClean="0"/>
              <a:t>саптыбыт</a:t>
            </a:r>
            <a:endParaRPr lang="ru-RU" sz="3200" dirty="0" smtClean="0"/>
          </a:p>
          <a:p>
            <a:r>
              <a:rPr lang="ru-RU" sz="3200" dirty="0" err="1" smtClean="0"/>
              <a:t>Мунур</a:t>
            </a:r>
            <a:r>
              <a:rPr lang="ru-RU" sz="3200" dirty="0" smtClean="0"/>
              <a:t> у</a:t>
            </a:r>
            <a:r>
              <a:rPr lang="en-US" sz="3200" dirty="0" smtClean="0"/>
              <a:t>h</a:t>
            </a:r>
            <a:r>
              <a:rPr lang="ru-RU" sz="3200" dirty="0" err="1" smtClean="0"/>
              <a:t>укка</a:t>
            </a:r>
            <a:r>
              <a:rPr lang="ru-RU" sz="3200" dirty="0" smtClean="0"/>
              <a:t> </a:t>
            </a:r>
            <a:r>
              <a:rPr lang="ru-RU" sz="3200" dirty="0" err="1" smtClean="0"/>
              <a:t>тиийбит</a:t>
            </a:r>
            <a:endParaRPr lang="ru-RU" sz="3200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Кулэр</a:t>
            </a:r>
            <a:endParaRPr lang="ru-RU" sz="3200" dirty="0" smtClean="0"/>
          </a:p>
          <a:p>
            <a:r>
              <a:rPr lang="ru-RU" sz="3200" dirty="0" err="1" smtClean="0"/>
              <a:t>Себулээбэт</a:t>
            </a:r>
            <a:endParaRPr lang="ru-RU" sz="3200" dirty="0" smtClean="0"/>
          </a:p>
          <a:p>
            <a:r>
              <a:rPr lang="ru-RU" sz="3200" dirty="0" err="1" smtClean="0"/>
              <a:t>Кыбыстыбыт</a:t>
            </a:r>
            <a:endParaRPr lang="ru-RU" sz="3200" dirty="0" smtClean="0"/>
          </a:p>
          <a:p>
            <a:r>
              <a:rPr lang="ru-RU" sz="3200" dirty="0" err="1" smtClean="0"/>
              <a:t>Хаайтарбыт</a:t>
            </a:r>
            <a:endParaRPr lang="ru-RU" sz="3200" dirty="0" smtClean="0"/>
          </a:p>
          <a:p>
            <a:r>
              <a:rPr lang="ru-RU" sz="3600" dirty="0" err="1" smtClean="0"/>
              <a:t>иллэнсийбит</a:t>
            </a:r>
            <a:endParaRPr lang="ru-RU" sz="36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16200000" flipH="1">
            <a:off x="3107521" y="2393149"/>
            <a:ext cx="2071702" cy="17145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4036215" y="2107397"/>
            <a:ext cx="1143008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3929058" y="2786058"/>
            <a:ext cx="1214446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4000496" y="3286124"/>
            <a:ext cx="1214446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3607587" y="3679033"/>
            <a:ext cx="1500198" cy="14287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Сомо5о </a:t>
            </a:r>
            <a:r>
              <a:rPr lang="ru-RU" dirty="0" err="1" smtClean="0"/>
              <a:t>домох</a:t>
            </a:r>
            <a:r>
              <a:rPr lang="ru-RU" dirty="0" smtClean="0"/>
              <a:t> </a:t>
            </a:r>
            <a:r>
              <a:rPr lang="ru-RU" dirty="0" err="1" smtClean="0"/>
              <a:t>суолтатын</a:t>
            </a:r>
            <a:r>
              <a:rPr lang="ru-RU" dirty="0" smtClean="0"/>
              <a:t> </a:t>
            </a:r>
            <a:r>
              <a:rPr lang="ru-RU" dirty="0" err="1" smtClean="0"/>
              <a:t>бул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Ба</a:t>
            </a:r>
            <a:r>
              <a:rPr lang="en-US" sz="3200" dirty="0" smtClean="0"/>
              <a:t>h</a:t>
            </a:r>
            <a:r>
              <a:rPr lang="ru-RU" sz="3200" dirty="0" err="1" smtClean="0"/>
              <a:t>ын</a:t>
            </a:r>
            <a:r>
              <a:rPr lang="ru-RU" sz="3200" dirty="0" smtClean="0"/>
              <a:t> бы</a:t>
            </a:r>
            <a:r>
              <a:rPr lang="en-US" sz="3200" dirty="0" smtClean="0"/>
              <a:t>h</a:t>
            </a:r>
            <a:r>
              <a:rPr lang="ru-RU" sz="3200" dirty="0" smtClean="0"/>
              <a:t>а </a:t>
            </a:r>
            <a:r>
              <a:rPr lang="ru-RU" sz="3200" dirty="0" err="1" smtClean="0"/>
              <a:t>илгистэр</a:t>
            </a:r>
            <a:endParaRPr lang="ru-RU" sz="3200" dirty="0" smtClean="0"/>
          </a:p>
          <a:p>
            <a:r>
              <a:rPr lang="ru-RU" sz="3200" dirty="0" err="1" smtClean="0"/>
              <a:t>Иннинэн</a:t>
            </a:r>
            <a:r>
              <a:rPr lang="ru-RU" sz="3200" dirty="0" smtClean="0"/>
              <a:t> </a:t>
            </a:r>
            <a:r>
              <a:rPr lang="ru-RU" sz="3200" dirty="0" err="1" smtClean="0"/>
              <a:t>буолар</a:t>
            </a:r>
            <a:endParaRPr lang="ru-RU" sz="3200" dirty="0" smtClean="0"/>
          </a:p>
          <a:p>
            <a:r>
              <a:rPr lang="ru-RU" sz="3200" dirty="0" err="1" smtClean="0"/>
              <a:t>Көтүөн кыната</a:t>
            </a:r>
            <a:r>
              <a:rPr lang="ru-RU" sz="3200" dirty="0" smtClean="0"/>
              <a:t> </a:t>
            </a:r>
            <a:r>
              <a:rPr lang="ru-RU" sz="3200" dirty="0" err="1" smtClean="0"/>
              <a:t>эрэ</a:t>
            </a:r>
            <a:r>
              <a:rPr lang="ru-RU" sz="3200" dirty="0" smtClean="0"/>
              <a:t> </a:t>
            </a:r>
            <a:r>
              <a:rPr lang="ru-RU" sz="3200" dirty="0" err="1" smtClean="0"/>
              <a:t>суох</a:t>
            </a:r>
            <a:endParaRPr lang="ru-RU" sz="3200" dirty="0" smtClean="0"/>
          </a:p>
          <a:p>
            <a:r>
              <a:rPr lang="ru-RU" sz="3200" dirty="0" smtClean="0"/>
              <a:t>Хара5ын </a:t>
            </a:r>
            <a:r>
              <a:rPr lang="ru-RU" sz="3200" dirty="0" err="1" smtClean="0"/>
              <a:t>баайбыт</a:t>
            </a:r>
            <a:endParaRPr lang="ru-RU" sz="3200" dirty="0" smtClean="0"/>
          </a:p>
          <a:p>
            <a:r>
              <a:rPr lang="ru-RU" sz="3200" dirty="0" err="1" smtClean="0"/>
              <a:t>Атах</a:t>
            </a:r>
            <a:r>
              <a:rPr lang="ru-RU" sz="3200" dirty="0" smtClean="0"/>
              <a:t> </a:t>
            </a:r>
            <a:r>
              <a:rPr lang="ru-RU" sz="3200" dirty="0" err="1" smtClean="0"/>
              <a:t>балай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200" dirty="0" err="1" smtClean="0"/>
              <a:t>Үөрбүт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600" dirty="0" err="1" smtClean="0"/>
              <a:t>Аккаастанар</a:t>
            </a:r>
            <a:endParaRPr lang="ru-RU" sz="3600" dirty="0" smtClean="0"/>
          </a:p>
          <a:p>
            <a:r>
              <a:rPr lang="ru-RU" sz="3200" dirty="0" err="1" smtClean="0"/>
              <a:t>Албыннаабыт</a:t>
            </a: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r>
              <a:rPr lang="ru-RU" sz="3200" dirty="0" err="1" smtClean="0"/>
              <a:t>Мээнэ</a:t>
            </a:r>
            <a:r>
              <a:rPr lang="ru-RU" sz="3200" dirty="0" smtClean="0"/>
              <a:t> </a:t>
            </a:r>
            <a:r>
              <a:rPr lang="ru-RU" sz="3200" dirty="0" err="1" smtClean="0"/>
              <a:t>барбыт</a:t>
            </a:r>
            <a:endParaRPr lang="ru-RU" sz="3200" dirty="0" smtClean="0"/>
          </a:p>
          <a:p>
            <a:r>
              <a:rPr lang="ru-RU" sz="3200" dirty="0" err="1" smtClean="0"/>
              <a:t>Сөбүлэ</a:t>
            </a:r>
            <a:r>
              <a:rPr lang="en-US" sz="3200" dirty="0" smtClean="0"/>
              <a:t>h</a:t>
            </a:r>
            <a:r>
              <a:rPr lang="ru-RU" sz="3200" dirty="0" smtClean="0"/>
              <a:t>эр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71802" y="2214554"/>
            <a:ext cx="1785950" cy="9286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3286116" y="3643314"/>
            <a:ext cx="2286016" cy="12858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3643306" y="2428868"/>
            <a:ext cx="1571636" cy="7143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3929058" y="3786190"/>
            <a:ext cx="1000132" cy="8572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3000364" y="4929198"/>
            <a:ext cx="2071702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кимий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9" name="Рисунок 8" descr="t1.gif"/>
          <p:cNvPicPr>
            <a:picLocks noChangeAspect="1"/>
          </p:cNvPicPr>
          <p:nvPr/>
        </p:nvPicPr>
        <p:blipFill>
          <a:blip r:embed="rId2"/>
          <a:srcRect l="17485" t="5333" r="17345" b="13332"/>
          <a:stretch>
            <a:fillRect/>
          </a:stretch>
        </p:blipFill>
        <p:spPr>
          <a:xfrm>
            <a:off x="2643174" y="1285860"/>
            <a:ext cx="3714776" cy="5169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</p:spPr>
        <p:txBody>
          <a:bodyPr/>
          <a:lstStyle/>
          <a:p>
            <a:r>
              <a:rPr lang="ru-RU" dirty="0" err="1" smtClean="0"/>
              <a:t>Д.К.Сивцев</a:t>
            </a:r>
            <a:r>
              <a:rPr lang="ru-RU" dirty="0" smtClean="0"/>
              <a:t>- </a:t>
            </a:r>
            <a:r>
              <a:rPr lang="ru-RU" dirty="0" err="1" smtClean="0"/>
              <a:t>Суорун</a:t>
            </a:r>
            <a:r>
              <a:rPr lang="ru-RU" dirty="0" smtClean="0"/>
              <a:t> </a:t>
            </a:r>
            <a:r>
              <a:rPr lang="ru-RU" dirty="0" err="1" smtClean="0"/>
              <a:t>Омоллоон</a:t>
            </a:r>
            <a:endParaRPr lang="ru-RU" dirty="0"/>
          </a:p>
        </p:txBody>
      </p:sp>
      <p:pic>
        <p:nvPicPr>
          <p:cNvPr id="9" name="Рисунок 8" descr="t1.gif"/>
          <p:cNvPicPr>
            <a:picLocks noChangeAspect="1"/>
          </p:cNvPicPr>
          <p:nvPr/>
        </p:nvPicPr>
        <p:blipFill>
          <a:blip r:embed="rId2"/>
          <a:srcRect l="17485" t="5333" r="17345" b="13332"/>
          <a:stretch>
            <a:fillRect/>
          </a:stretch>
        </p:blipFill>
        <p:spPr>
          <a:xfrm>
            <a:off x="2643174" y="1285860"/>
            <a:ext cx="3714776" cy="5169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413</Words>
  <Application>Microsoft Office PowerPoint</Application>
  <PresentationFormat>Экран (4:3)</PresentationFormat>
  <Paragraphs>183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Толкуйдаа  оонньоо  кыай</vt:lpstr>
      <vt:lpstr>Анаграмманы  таай</vt:lpstr>
      <vt:lpstr>Анаграмманы таай</vt:lpstr>
      <vt:lpstr>Сомо5о домох суолтатын бул</vt:lpstr>
      <vt:lpstr>Сомо5о домох суолтатын бул</vt:lpstr>
      <vt:lpstr>Сомо5о домох суолтатын бул</vt:lpstr>
      <vt:lpstr>Сомо5о домох суолтатын бул</vt:lpstr>
      <vt:lpstr>Бу кимий?</vt:lpstr>
      <vt:lpstr>Д.К.Сивцев- Суорун Омоллоон</vt:lpstr>
      <vt:lpstr>Слайд 10</vt:lpstr>
      <vt:lpstr>Слайд 11</vt:lpstr>
      <vt:lpstr>Слайд 12</vt:lpstr>
      <vt:lpstr>Слайд 13</vt:lpstr>
      <vt:lpstr>Слайд 14</vt:lpstr>
      <vt:lpstr>Слайд 15</vt:lpstr>
      <vt:lpstr>Суруйааччылар псевдонимнарын таай</vt:lpstr>
      <vt:lpstr>Улуус гербэтин ый</vt:lpstr>
      <vt:lpstr>Слайд 18</vt:lpstr>
      <vt:lpstr>Искусство эйгэтэ</vt:lpstr>
      <vt:lpstr>Төрут култуура.  </vt:lpstr>
      <vt:lpstr>Саха иhитин, туттар тэрилин таай</vt:lpstr>
      <vt:lpstr>Саха иhитин, туттар тэрилин таай</vt:lpstr>
      <vt:lpstr>Оhуор аата</vt:lpstr>
      <vt:lpstr>Оhуор аата</vt:lpstr>
      <vt:lpstr>Кыыс бэргэhэтин аата?</vt:lpstr>
      <vt:lpstr>Кыыс бэргэhэтин аата?</vt:lpstr>
      <vt:lpstr>Туохха аналлаах иhитий, аата?</vt:lpstr>
      <vt:lpstr>Туохха аналлаах иhитий, аата?</vt:lpstr>
      <vt:lpstr>Иhит аата</vt:lpstr>
      <vt:lpstr>Иhит аата</vt:lpstr>
      <vt:lpstr>Туохха аналлаах тэрилий?</vt:lpstr>
      <vt:lpstr>Туохха аналлаах тэрилий?</vt:lpstr>
      <vt:lpstr>МАХТАЛ</vt:lpstr>
      <vt:lpstr>Слайд 34</vt:lpstr>
      <vt:lpstr>Слайд 35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Анаграмманы таай</dc:title>
  <dc:creator>User</dc:creator>
  <cp:lastModifiedBy>Галина</cp:lastModifiedBy>
  <cp:revision>36</cp:revision>
  <dcterms:created xsi:type="dcterms:W3CDTF">2013-02-11T18:22:56Z</dcterms:created>
  <dcterms:modified xsi:type="dcterms:W3CDTF">2019-09-22T12:36:55Z</dcterms:modified>
</cp:coreProperties>
</file>